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женщины в литературе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силы, долга и душевной красоты в русской культуре.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помогают увидеть эпоху, понять семейные ценности и нравственный выбор героев. Через них русская литература говорит о любви, чести, ответственности и духовной силе человека.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женщина в фольклоре и ранней литературе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и былинах женщина часто предстает матерью, невестой или помощницей героя. Она хранит дом, поддерживает близких и проявляет мудрость в трудных испытаниях.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героини устного творчества отличаются трудолюбием, терпением и самоотверженностью. Их поступки показывают, что внутренняя сила может быть не менее важной, чем внешняя смелость.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словесности женский образ соединяет верность семье, скромность и духовную стойкость. Эти черты стали основой для многих литературных героинь позднейших эпох.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Крестьянка в быту и в художественном образе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женщина встает раньше всех и успевает многое: растопить печь, приготовить еду, накормить детей и отправиться на работу. В литературе такой образ часто связан с тишиной деревни, простым домом и постоянной заботой о семье.
</a:t>
            </a:r>
            <a:endParaRPr lang="en-US" sz="75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деревне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XIX века героиня нередко показана за полевыми работами, у прялки или с корзиной в руках. Ее будни состоят из тяжелого труда, но в этом труде видны терпение, привычка к ответственности и внутренняя собранность.
</a:t>
            </a:r>
            <a:endParaRPr lang="en-US" sz="80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без отдыха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крестьянки часто дополняют печь, скромная утварь, традиционная одежда и деревенский пейзаж. Такие детали помогают увидеть, что именно женщина поддерживает порядок в доме и сохраняет семейный уклад.
</a:t>
            </a:r>
            <a:endParaRPr lang="en-US" sz="78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центр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А. С. Пушкина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ценит в женщине честность, чистоту чувств и способность сохранять достоинство. Поэтому пушкинские героини остаются живыми и близкими читателю даже сегодня.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женские персонажи очень разные, но их объединяет духовная глубина. Татьяна Ларина особенно выделяется искренностью, внутренней свободой и верностью нравственному выбору.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и романах Пушкина героини не сводятся только к внешней красоте. Марья Гавриловна, Маша Миронова и героиня «Барышни-крестьянки» показывают силу характера в разных жизненных обстоятельствах.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7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программы: А. С. Пушкин, А. Н. Островский, Ф. М. Достоевский, Л. Н. Толстой, Н. А. Некрасов.
</a:t>
            </a:r>
            <a:endParaRPr lang="en-US" sz="57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связываются с русской женщиной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произведениях эти качества проявляются через поступки героинь, а не через их внешность или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литература подчеркивает верность, силу духа и готовность к жертве как главные черты образа.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45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в прозе И. С. Тургенева и Л. Н. Толстого
</a:t>
            </a:r>
            <a:endParaRPr lang="en-US" sz="2454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тонкость чувства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женские героини часто отличаются мягкостью, внутренней чистотой и умением честно слышать себя. Их выбор всегда связан с совестью и душевной правдой.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семья и ответственность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женщина показана в кругу семьи, где раскрываются ее забота, терпение и способность поддерживать близких. Через такие образы писатель говорит о нравственной опоре дома.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Ростова и княжна Марья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Ростова символизирует естественность и живую душевность, а княжна Марья — кротость, веру и доброту. Обе героини по-разному, но убедительно раскрывают силу характера.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Каренина: трагедия выбора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Каренина показывает, как сложным может быть личный выбор, если он сталкивается с общественными нормами и внутренними чувствами. Это образ не простого осуждения, а глубокого трагизма.
</a:t>
            </a:r>
            <a:endParaRPr lang="en-US" sz="11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85776"/>
            <a:ext cx="4663800" cy="257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Л. Н. Толстого, А. Н. Островского, Ф. М. Достоевского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женские образы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героинь помогает увидеть, как по-разному русская литература раскрывает силу, доброту и нравственный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не создает один образ женщины: каждая героиня выражает свой путь, характер и нравственный смысл.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XIX века женщина часто становится образом красоты, памяти и любви. Поэты показывают не только внешний облик, но и то особое настроение, которое рождается рядом с дорогим человеком.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идеал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И. Тютчева и А. А. Фета женский образ связан с тонкими чувствами, тихой печалью и внутренним светом. Их стихи передают мгновение, когда душевное состояние важнее подробного описания внешности.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Фет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темы особенно подходят портреты, письма, рукописи, свеча и книга. Эти детали помогают почувствовать камерность поэзии и внимание к переживаниям человека.
</a:t>
            </a:r>
            <a:endParaRPr lang="en-US" sz="679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мир поэзии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в русской поэзии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у Н. А. Некрасова: сила и страдание народа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видел в русской женщине не только красоту, но и огромную внутреннюю силу. Его героини умеют трудиться, терпеть и сохранять достоинство даже в самых тяжелых обстоятельствах.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«Мороз, Красный нос» и других произведениях особенно заметны темы материнства, утраты и заботы о семье. Личная боль героини у Некрасова всегда звучит как часть народной судьбы.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крестьянская женщина несет на себе и дом, и память, и надежду близких. Поэтому ее образ становится символом терпения, любви и нравственной стойкости.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опыта к литературному характеру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женского образа в литературе: от происхождения и среды к поступку и авторскому выводу.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8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литературе по типам характеров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показывают, что один и тот же идеал раскрывается через разные судьбы и разные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ценятся внутренняя сила, верность и сострадание; именно они объединяют большинство героинь.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и тема войны в русской литературе
</a:t>
            </a:r>
            <a:endParaRPr lang="en-US" sz="2798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как мирная жизнь резко меняется, а женщины берут на себя заботу о семье, доме и выживании близких.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и тыл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становятся медсестрами, связистками, разведчицами, партизанками и труженицами тыла. Их труд требует смелости и выдержки.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сюжеты раскрывают личную боль, но также показывают верность памяти, долгу и погибшим.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память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подвиг сохраняется не только в боевых действиях, но и в заботе о жизни, достоинстве и будущем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и семья как главные мотивы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 русской литературе часто связан с тихой заботой, терпением и нравственным воспитанием. Через него писатели показывают, как в семье формируются совесть и чувство ответственности.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любовь нередко противопоставлена жестокости и равнодушию. Она помогает героям пережить испытания, сохранить человечность и увидеть разницу между добром и эгоизмом.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деревне, войне и семейной жизни мать становится символом дома, тепла и духовной опоры. Именно поэтому этот образ особенно близок читателю любого возраста.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636081"/>
            <a:ext cx="4339200" cy="2282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Героини, которые часто изучаются в 8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школьные героини и их литературное значение.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помогают увидеть разные формы женской силы: от внутренней стойкости до милосердия и смелости.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вчера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современная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женщина сочетает учёбу, работу, семью и личную ответственность. Литературные героини прошлого остаются понятными, потому что их выборы напоминают современные жизненные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самостоятельность, забота о близких и умение принимать решения по-прежнему ценятся. Поэтому старые книги помогают лучше понять и себя, и людей вокруг.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XIX–XX веков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темами связан образ русской женщины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темы повторяются мотивы любви, верности, труда, страдания и самоотверженности.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соединяет личное и историческое: дом, совесть и ответственность перед другими.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женские образы остаются близкими читателю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легко узнать обычные жизненные ситуации: дружбу, любовь, семейные споры и выбор между правдой и удобством. Поэтому героини кажутся живыми и понятными.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близки истории, где важны верность, сострадание и умение не поддаваться давлению среды. Эти качества узнаются и в сегодняшней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убеждает, что сила женщины проявляется не только в подвиге, но и в ежедневной стойкости, заботе и умении сохранять достоинство.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помогают говорить о характере человека без сложных объяснений. Их поступки показывают, что ответственность начинается с простого решения быть честным.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которые объединяют русских женщин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устойчивых качеств, повторяющихся в фольклоре и в произведениях Пушкина, Толстого, Некрасова, Островского и Достоевского.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женщины: образ, который не теряет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 женщин как хранительниц семьи, совести и духовной стойкости. Их образы учат верности, милосердию и смелому нравственному выбору, поэтому остаются близкими и сегодня.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2026-05-19T06:57:33Z</dcterms:created>
  <dcterms:modified xsi:type="dcterms:W3CDTF">2026-05-19T06:57:33Z</dcterms:modified>
</cp:coreProperties>
</file>