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шара: ключевая тема урока геометрии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объем шара: V = 4/3πr³ и кубическую зависимость от радиуса.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 геометрическое тело и зачем изучать его объем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задается простыми параметрами и относится к стереометрии. Понимание объема нужно, чтобы сравнивать тела, рассчитывать вместимость и переносить математическую модель на реальные объекты: мяч, капли, шаровые резервуары и планеты.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шара и его основные элементы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задается центром и радиусом: радиус — это расстояние от центра до любой точки поверхности. Такая фиксация полностью определяет форму и позволяет переходить к расчетам.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— это отрезок, проходящий через центр и равный двум радиусам. Он помогает быстро переходить между линейными величинами, когда в задаче дано большее или меньшее измерение.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плоское сечение шара — круг. Наибольшее сечение проходит через центр, и его радиус совпадает с радиусом шара; это свойство напрямую используют при вычислении объема.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объем шара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показывает, сколько пространства шар занимает внутри. Если радиус одинаковый, то объем шара меньше объема цилиндра, описанного вокруг него, что наглядно связывает фигуры разных форм.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шара, радиуса и внутреннего «пространства» помогает увидеть смысл формулы V = 4/3πr³. Для иллюстрации уместны шар, обозначенный радиус и сферическое сечение.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устанавливается формула объема шара
</a:t>
            </a:r>
            <a:endParaRPr lang="en-US" sz="2751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слоев: от площади сечения к сумме объемов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V = 4/3πr³: объем строго пропорционален кубу радиуса, поэтому изменения масштаба сильно сказываются на результате.
</a:t>
            </a:r>
            <a:endParaRPr lang="en-US" sz="2592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удвоении радиуса объем увеличивается в 8 раз из‑за кубической зависимости.
</a:t>
            </a:r>
            <a:endParaRPr lang="en-US" sz="168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формулы V = 4/3πr³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объем при увеличении радиуса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растет равномерно, то прирост объема каждый раз становится заметно больше, чем на предыдущем шаге — это видно по точкам графика.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кубический характер зависимости: V увеличивается быстрее радиуса, поэтому большие шары вмещают значительно больше, чем ожидалось бы при линейном росте.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V = 4/3πr³, r = 1…4 см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значения объема шара при разных радиусах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удобнее делать по таблице: видно, как быстро растет объем при увеличении радиуса.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удвоении радиуса объем становится в 8 раз больше, что прямо следует из зависимости V ∼ r³.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4/3πr³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4899" y="3245763"/>
            <a:ext cx="346050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перевод величин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единиц в ответе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получается «см» вместо «см³», значит где-то нарушена кратность. Полезно сразу прикинуть, в каком масштабе должен быть ответ.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литрами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задачах часто нужно перевести см³ в литры. Используется соотношение 1000 см³ = 1 л.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система измерений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должен быть выражен в тех же единицах, что требуется по условию. Тогда объем автоматически получится в корректных кубических единицах.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измеряют в мм³, см³ или м³. Нельзя смешивать длины и объемы без перевода: иначе формула V = 4/3πr³ даст неверный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шара с цилиндром и конусом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удобно сравнивать с цилиндром, описанным около него: при радиусе r и высоте 2r объем цилиндра равен 2πr³. Шар занимает из этого объема только 4/3πr³.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получается доля 2/3: объем шара составляет две трети объема такого цилиндра. Это помогает запоминать формулу и быстро оценивать результат в задачах.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объемов шаров разного радиуса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r=2 см к r=4 см объем растет не вдвое, а в восемь раз; это напрямую видно по высотам столбцов.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Кубическая зависимость означает, что увеличение радиуса сильнее всего влияет на объем, поэтому большие шары «запасают» заметно больше пространства.
</a:t>
            </a:r>
            <a:endParaRPr lang="en-US" sz="1555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4/3·π·r³, округление до сотых см³.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объема шара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диаметр вместо радиуса: берут r=d, хотя правильная связь — r=d/2. Из-за этого объем получается в 8 раз больше или меньше в зависимости от направления ошибки.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округляют π или смешивают округления на промежуточных шагах. Особенно заметна ошибка, если в ответ требуется точность до сотых или тысячных долей.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возвести радиус в куб: подставляют r вместо r³. Тогда результат становится похожим на линейную зависимость, что противоречит формуле V = 4/3πr³.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единицы измерения: радиус в сантиметрах, а ответ хотят в м³. Проверка здравым смыслом по порядку величины быстро выявляет такие несоответствия.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для быстрой проверки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сначала нужно определить радиус, затем привести данные к одной системе единиц и только после этого подставлять r в формулу V = 4/3πr³.
</a:t>
            </a:r>
            <a:endParaRPr lang="en-US" sz="1561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ключ к правильному ответу — корректно выделить радиус и сохранить единую систему единиц: ошибка на этом этапе «ломает» всю формулу.
</a:t>
            </a:r>
            <a:endParaRPr lang="en-US" sz="1577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Расчеты по формуле V = 4/3πr³; округление выполнено до двух знаков после запятой (где указано).
</a:t>
            </a:r>
            <a:endParaRPr lang="en-US" sz="11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объем шара в реальной жизни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Пузыри и капли: почему форма важна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 или капля часто приближенно имеет сферическую форму, поэтому его вместимость связывают с радиусом через объем. Такая оценка помогает понимать, сколько жидкости «поместится» внутри оболочки при заданных размерах.
</a:t>
            </a:r>
            <a:endParaRPr lang="en-US" sz="83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резервуары и упаковка: расчеты без лишней сложности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шаровые емкости используют, когда важна равномерность распределения нагрузки и простая геометрия. По известному радиусу можно быстро оценить общий объем и затем согласовать параметры с материалом и технологией изготовления.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в школьных задачах: от радиуса к масштабу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часто начинает с радиуса планеты, а дальше объем служит основой для расчетов массы и плотности. Даже грубая сферическая модель дает удобную оценку масштаба и помогает ориентироваться в размерах небесных объектов.
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объем шара
</a:t>
            </a:r>
            <a:endParaRPr lang="en-US" sz="299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вычислений опирается на формулу V = 4/3πr³ и приведение величин к одной системе единиц.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шара и куба одинакового линейного размера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равенстве линейного масштаба куб со стороной 8 см заполняет больше пространства, чем шар радиуса 4 см.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напрямую влияет на объем: куб «использует» весь масштаб по трем направлениям, а у шара часть объема приходится на скругленные участки.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шара: V = 4/3·π·r³, объем куба: V = a³; значения округлены до двух 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формулы объема шара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античной математике активно развивались методы строгого доказательства для площадей и объемов. Геометрия пространственных тел постепенно превращалась в систему взаимосвязанных утверждений.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 соотношения тел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установил важные связи между шаром, цилиндром и конусом. Эти идеи легли в основу строгих формул для объемов сферических тел.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результат для обучения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полученная закономерность стала стандартной частью школьной стереометрии. Она показывает, как анализ и доказательства превращаются в универсальную формулу для расчетов.
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шара в науке и повседневных задачах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биология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Сферическую форму используют как приближение для клеток, пузырей и микрочастиц. Это помогает оценивать вместимость и масштаб явлений по измеримому параметру — радиусу.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планеты связывают с ее радиусом, а далее переходят к массе и плотности. Поэтому сферическая модель служит стартовой точкой для дальнейших вычислений.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моделирование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расчетах формула дает быстрые оценки емкости и размеров деталей шаровой формы. На ее основе легче сопоставлять варианты конструкции еще до сложных экспериментов.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упаковка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упаковок, оценке количества наполнителя и расчете сферических сосудов нужна понятная формула объема. Она позволяет быстро переводить размеры в практическую «вместимость».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растет объем при увеличении радиуса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радиуса на 1 см приводит к все большему приросту объема: разница между соседними значениями заметно растет.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кубический характер зависимости: при удвоении радиуса объем возрастает в 8 раз, поэтому рост становится «ускоренным».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4/3·π·r³; значения для 3 см округлены до двух 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«держит» объем шара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шара однозначно определяется радиусом: V = 4/3πr³. Кубическая зависимость делает даже небольшие изменения r решающими, поэтому важны правильная формула, единицы и проверка результата.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2026-05-13T12:25:43Z</dcterms:created>
  <dcterms:modified xsi:type="dcterms:W3CDTF">2026-05-13T12:25:43Z</dcterms:modified>
</cp:coreProperties>
</file>