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и бытие: ключевая философская проблема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мир, человек и его сознание?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вопрос важен для обществознания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обществознании сознание помогает понять, как человек принимает решения, усваивает нормы и участвует в жизни общества. Этот вопрос соединяет философию, психологию и науку о человеке.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2752" y="2103845"/>
            <a:ext cx="463275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9352" y="2330722"/>
            <a:ext cx="715800" cy="572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3714" y="1409550"/>
            <a:ext cx="715800" cy="572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сознание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позволяет человеку воспринимать окружающую действительность не только через ощущения, но и через понятия, образы и оценки, выделяя в событиях главное и значимое.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и выбор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сознанию человек сравнивает варианты действий, ставит цели, прогнозирует последствия и выбирает линию поведения не только по привычке, но и осмысленно.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опыт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опирается на память, которая сохраняет знания, жизненные впечатления и ранее принятые решения, помогая связывать прошлое с настоящим и будущим.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общение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сознания невозможно без языка: через речь человек выражает мысли, уточняет смыслы, передаёт опыт другим и включается в культурную среду общества.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Самосознание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включает способность осознавать самого себя, свои чувства, способности, ограничения и место среди других людей, что делает возможной ответственность за поступки.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бытие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Бытие охватывает всё реально существующее: природу, общество, человека, вещи, события и процессы. Это не только отдельные предметы, но и связи между ними.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философии различают объективное бытие, существующее независимо от сознания, и человеческое бытие, связанное с жизнью личности, её трудом, общением и исторической эпохой.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условия жизни, социальные отношения и повседневная практика создают ту среду, в которой формируются взгляды, ценности и само сознание человека.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философские подходы к соотношению бытия и сознания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подходами касаются не только первичности, но и объяснения происхождения мышления и его связи с человеком.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сводится к вопросу, что лежит в основе мира и как из него возникает сознание.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традиция: материализм, идеализм, дуализм; обобщение по учебному курсу обществознания
</a:t>
            </a:r>
            <a:endParaRPr lang="en-US" sz="7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как отражение и преобразование мира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копия, а осмысление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просто фиксирует факты, а отбирает их, сопоставляет и объясняет. Поэтому одно и то же событие может получить разные оценки в зависимости от целей и ценностей.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формирование образа мира влияют воспитание, образование, язык и социальное окружение. Личный опыт делает восприятие неповторимым, но всегда связанным с культурой и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философских позиций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философские школы отвечают на вопрос о первичности и природе сознания.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позиции по-разному объясняют связь мысли и мира, но центральным остаётся вопрос о происхождении сознания.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учения Нового времени, немецкой классической философии и последующей традиции
</a:t>
            </a:r>
            <a:endParaRPr lang="en-US" sz="7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как продукт общественной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 и круг общения дают первые образцы поведения, нормы и оценки. Именно через них человек учится понимать, что считается допустимым, ценным и недопустимым.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информации, труд и участие в общественных институтах расширяют круг представлений. Они формируют интересы, привычки и отношение к событиям за пределами личного опыта.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влияет на содержание сознания: в разные периоды по-разному понимают свободу, справедливость, успех и гражданскую ответственность. Поэтому взгляды людей не существуют вне времени.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сознание всегда связано с обществом. Даже индивидуальные убеждения складываются внутри культуры, языка и общественных отношений, а затем сами начинают влиять на окружающих.
</a:t>
            </a:r>
            <a:endParaRPr lang="en-US" sz="8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индивидуальное сознание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биологические предпосылки и социальный опыт постепенно превращаются в личную позицию.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 в становлении сознания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переходить от отдельных впечатлений к общим понятиям. С его помощью человек называет явления, сравнивает их и строит абстрактные рассуждения.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речь передаются знания, традиции и нормы поведения. Благодаря этому личный опыт соединяется с коллективной памятью, а мышление становится более точным и последовательным.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языка трудно развить полноценное самосознание, обсуждать свои планы и понимать других людей. Именно поэтому речь является важнейшим условием осмысленной жизни в 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мозга, психики и сознания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этих уровней опирается на обучение, общение и накопление опыта, поэтому содержание сознания у каждого человека уникально.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 психической деятельности, тем заметнее роль осмысления и самоанализа, но их основой остается работа мозга.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обществознания и философии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Самосознание и образ «Я»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Самосознание помогает человеку увидеть себя со стороны: оценить способности, привычки, сильные и слабые стороны, а также понять, какие цели действительно важны и достижимы.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«Я» складывается в общении и сравнении с другими людьми. В подростковом возрасте он особенно подвижен: меняются самооценка, ожидания и представления о будущем.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бытие и общественное сознание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Реальные 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труд, семья, быт и социальные институты создают основу, на которой формируются взгляды, нормы и привычные способы поведения.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Формирование идей и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базе общественного опыта возникают мораль, право, религия, наука, искусство и политические представления, объясняющие мир и место человека в нем.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Взаимное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условия жизни, меняются и идеи; в свою очередь, убеждения людей могут поддерживать реформы, ускорять преобразования или усиливать кризис.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познания: от вопроса к знанию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практическая проблема запускает познавательный процесс и возвращает результат в жизнь.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сознания в жизни человека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жизни функции сознания действуют одновременно: человек понимает ситуацию, оценивает ее и сразу соотносит с правилами поведения.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практический эффект дает сочетание познания и саморегуляции: именно оно помогает принимать обдуманные решения и строить общение.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школьного курса обществознания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25019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36165"/>
            <a:ext cx="462724" cy="370179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и зависимость сознания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сознания опирается на состояние мозга, поэтому утомление, болезнь или нарушение сна заметно меняют внимание, память и скорость мышления.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школа, круг общения и информационная среда формируют установки, через которые человек нередко воспринимает мир выборочно и односторонне.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привычки мысли могут искажать оценку событий: человек уверенно судит о фактах, хотя располагает неполной или неверно понятой информацией.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сознания не отменяет выбора, но делает особенно важными самоконтроль, проверку фактов и готовность отвечать за последствия решений.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 их идеи о сознании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по-разному мыслители объясняли связь материального и духовного.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все подходы стремятся объяснить происхождение мышления и его связь с человеком, телом, обществом и внутренним опытом.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философии; школьный курс обществознания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Привычка, которая ведет сама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идет знакомой дорогой, отвечает на вопрос и выполняет действия почти автоматически. Сознание участвует, но не управляет каждым движением. Такой «поток по инерции» показывает, что часть психической жизни работает без постоянного контроля разума.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переживания под поверхностью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эмоции, страхи или старые впечатления не осознаются прямо, но все равно влияют на решение и поведение. Это похоже на большую скрытую часть айсберга: на виду лишь небольшой фрагмент, а основная масса остается невидимой.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Бессознательное и границы сознания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сознания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ученые сопоставляют данные экспериментов, поведенческих наблюдений и моделирования, чтобы точнее описать субъективный опыт.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результат дает междисциплинарный подход: он позволяет изучать и механизмы работы мозга, и смысловые аспекты человеческого опыта.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современным междисциплинарным исследованиям сознания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98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и бытие: единство, которое меняет человека
</a:t>
            </a:r>
            <a:endParaRPr lang="en-US" sz="3898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Бытие задает условия жизни, а сознание осмысляет их, выбирает действия и преобразует общество. Понять эту связь — значит лучше понять себя, свободу, ответственность и место человека в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2026-05-25T14:30:57Z</dcterms:created>
  <dcterms:modified xsi:type="dcterms:W3CDTF">2026-05-25T14:30:57Z</dcterms:modified>
</cp:coreProperties>
</file>