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«Хождение игумена Даниила из Русской земли»: путешествие, вера и книга о Святой земле
</a:t>
            </a:r>
            <a:pPr algn="l" indent="0" marL="0">
              <a:lnSpc>
                <a:spcPct val="100000"/>
              </a:lnSpc>
              <a:buNone/>
            </a:pPr>
            <a:r>
              <a:rPr lang="en-US" sz="16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XII века монах-паломник описал путь в Иерусалим: святыни, природу и мысли о вере.
</a:t>
            </a:r>
            <a:endParaRPr lang="en-US" sz="3559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Игумен Даниил был настоятелем монастыря и руководил монашеской общиной. Его рассказ показывает, как человек Древней Руси смотрел на далёкие земли, святые места и трудный путь паломника. Это ранний пример живой прозы и авторских впечатлений.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Игумен Даниил и его книга: почему это важно на уроках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создания и историческая эпоха
</a:t>
            </a:r>
            <a:endParaRPr lang="en-US" sz="3159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010717" y="3011125"/>
            <a:ext cx="13929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 — начало XII века
</a:t>
            </a:r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относится к XI–XII векам. В тот период путешествие из Руси в Палестину было делом долгим, редким и не вполне предсказуемым.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28188" y="1567000"/>
            <a:ext cx="2192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дорога: месяцы и риски
</a:t>
            </a:r>
            <a:pPr algn="r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занимал месяцы, а иногда растягивался и больше чем на год. Паломникам приходилось плыть по морям и проходить через чужие земли.
</a:t>
            </a:r>
            <a:endParaRPr lang="en-US" sz="1307" dirty="0"/>
          </a:p>
        </p:txBody>
      </p:sp>
      <p:sp>
        <p:nvSpPr>
          <p:cNvPr id="12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 веру в пути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Путешественники зависели от погоды, проводников и местных властей. Поэтому вера и дорога в книге идут рядом: одно поддерживает другое.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808250" y="38349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1106–1108 годы (создание текста)
</a:t>
            </a:r>
            <a:pPr algn="ctr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«Хождение» связывают с началом XII века, примерно 1106–1108 годами. Текст возник как рассказ очевидца о дороге и святынях.
</a:t>
            </a:r>
            <a:endParaRPr lang="en-US" sz="135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паломника от Руси к Святой земле
</a:t>
            </a:r>
            <a:endParaRPr lang="en-US" sz="3019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Руси к Константинополю и дальше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Паломник Даниил двигался через Константинополь и районы Восточного Средиземноморья к Иерусалиму. В тексте встречаются описания моря и гаваней, а также упоминания островов и рек.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через моря и «пустынные» участки
</a:t>
            </a:r>
            <a:pPr algn="l" indent="0" marL="0">
              <a:lnSpc>
                <a:spcPct val="100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не была прямой: в описании есть и пустынные участки, где путь даётся особенно тяжело. Это испытание было не только географическим, но и духовным: святыня задаёт цель движения.
</a:t>
            </a:r>
            <a:endParaRPr lang="en-US" sz="173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построено «Хождение»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событий: отправление → дорога → Иерусалим → богослужения у святынь → возвращение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30628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52978"/>
            <a:ext cx="337500" cy="27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3250" y="1970332"/>
            <a:ext cx="337500" cy="270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Иерусалим как главный центр повествования
</a:t>
            </a:r>
            <a:endParaRPr lang="en-US" sz="2769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Голгофа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Голгофа в книге важна как символ страданий и смерти Христа. Внимание сосредоточено на значении места для верующего, а не на городской «обыденности».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5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Священное пространство
</a:t>
            </a:r>
            <a:pPr algn="r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Даниила Иерусалим — не просто город. Это территория, где христианин вспоминает ключевые события веры и переживает их заново через личное присутствие.
</a:t>
            </a:r>
            <a:endParaRPr lang="en-US" sz="1578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Гроб Господень
</a:t>
            </a:r>
            <a:pPr algn="ctr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отдельно выделяет место, связанное с распятием и воскресением Христа. Описания подводят читателя к мысли: святыня помогает человеку осмыслить самое главное.
</a:t>
            </a:r>
            <a:endParaRPr lang="en-US" sz="1572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Даниил пишет о храмах, где совершаются службы. Благодаря этому «Хождение» передаёт не только маршрут, но и религиозную жизнь паломника.
</a:t>
            </a:r>
            <a:pPr algn="ctr" indent="0" marL="0">
              <a:lnSpc>
                <a:spcPct val="100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Богослужения
</a:t>
            </a:r>
            <a:endParaRPr lang="en-US" sz="114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Святые места, о которых пишет Даниил
</a:t>
            </a:r>
            <a:endParaRPr lang="en-US" sz="2959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Вифлеем: место Рождества
</a:t>
            </a:r>
            <a:pPr algn="ctr" indent="0" marL="0">
              <a:lnSpc>
                <a:spcPct val="100000"/>
              </a:lnSpc>
              <a:buNone/>
            </a:pPr>
            <a:r>
              <a:rPr lang="en-US" sz="6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Вифлеем связан с Рождеством Иисуса Христа. Даниил упоминает его так, чтобы читатель почувствовал: каждое место в Святой земле имеет свой «смысл», а не превращается в просто географическую точку.
</a:t>
            </a:r>
            <a:endParaRPr lang="en-US" sz="1179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Иордан: путь к событию крещения
</a:t>
            </a:r>
            <a:pPr algn="ctr" indent="0" marL="0">
              <a:lnSpc>
                <a:spcPct val="100000"/>
              </a:lnSpc>
              <a:buNone/>
            </a:pPr>
            <a:r>
              <a:rPr lang="en-US" sz="6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Иордан — река особого значения в евангельской истории. В тексте подчёркивается связь места с крещением Христа, а также присутствует интерес к тому, как меняется местность по дороге к святыням.
</a:t>
            </a:r>
            <a:endParaRPr lang="en-US" sz="1093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Елеонская гора: память о Вознесении
</a:t>
            </a:r>
            <a:pPr algn="ctr" indent="0" marL="0">
              <a:lnSpc>
                <a:spcPct val="100000"/>
              </a:lnSpc>
              <a:buNone/>
            </a:pPr>
            <a:r>
              <a:rPr lang="en-US" sz="6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Елеонская гора выступает важной евангельской высотой, связанной с Вознесением Христа. Автор отмечает особенности местности и тем самым делает рассказ более точным и «осязаемым».
</a:t>
            </a:r>
            <a:endParaRPr lang="en-US" sz="115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Даниил замечает жаркий климат и каменистую землю. Из-за такой погоды и почвы путь становится труднее, а впечатления автора выглядят особенно правдоподобно.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особенности местности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Паломник описывает сухие дороги и редкую растительность. Небольшое количество зелени помогает представить, как сильно отличается Святую землю от привычных пейзажей Руси.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Отдельное внимание уделяется нехватке воды. Когда вода становится проблемой, паломничество превращается в постоянное испытание на выносливость и терпение.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подчёркнуто, как трудно идти по пустынным местам. Слова автора помогают увидеть дорогу не как фон, а как часть самого религиозного пути.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0766" y="1479875"/>
            <a:ext cx="3156568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места «Хождения» и их значение
</a:t>
            </a:r>
            <a:endParaRPr lang="en-US" sz="3172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место в книге связано с ключевым событием Евангелия и укрепляет веру паломника.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Святыни организуют маршрут и «объясняют» путь: расстояние и трудности становятся ценными, потому что ведут к событиям веры.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«Хождение игумена Даниила».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всего встречаются в тексте
</a:t>
            </a:r>
            <a:endParaRPr lang="en-US" sz="2959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текста сосредоточена на святынях и событиях веры, а дорожные детали и бытовые впечатления дополняют это главное содержание.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«Хождение» держится на связке паломничества и наблюдательности. Путь нужен, чтобы приблизиться к смыслам Евангелия.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текста «Хождение игумена Даниила»; отражены относительные акценты без точного подсчёта.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написан просто и конкретно: автор перечисляет места, даёт понятные ориентиры, коротко оценивает увиденное и подробно описывает то, что наблюдал. Много географических названий помогает «пойти» по маршруту.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Даниил не пытается удивить читателя выдуманными приключениями. Его цель — передать факты, впечатления и смысл увиденного. Поэтому фразы обычно прямые, а детали — осязаемые и проверяемые.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такому подходу «Хождение» читается как живой рассказ очевидца. Мы слышим голос автора, который одновременно молится, замечает бытовые мелочи и старается сохранить для других знание о святых местах.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произведения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6560750" y="1924650"/>
            <a:ext cx="25092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 ежедневные потребности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пути требовались проводники, ночлег, вода и пища. Любые сбои — в погоде или в организации — сразу отражались на самочувствии, поэтому приходилось быть внимательными и осторожными.
</a:t>
            </a:r>
            <a:endParaRPr lang="en-US" sz="1251" dirty="0"/>
          </a:p>
        </p:txBody>
      </p:sp>
      <p:sp>
        <p:nvSpPr>
          <p:cNvPr id="8" name="Text 2"/>
          <p:cNvSpPr txBox="1"/>
          <p:nvPr/>
        </p:nvSpPr>
        <p:spPr>
          <a:xfrm>
            <a:off x="3270825" y="180753"/>
            <a:ext cx="25569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и сбор в путь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Паломники отправлялись не «для развлечения»: им нужны были план, выносливость и вера. Ожидали, что придётся полагаться на опыт людей вокруг и уметь терпеть неудобства.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70825" y="3634103"/>
            <a:ext cx="25569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Посещение святынь и духовный смысл труда
</a:t>
            </a:r>
            <a:pPr algn="r" indent="0" marL="0">
              <a:lnSpc>
                <a:spcPct val="100000"/>
              </a:lnSpc>
              <a:buNone/>
            </a:pPr>
            <a:r>
              <a:rPr lang="en-US" sz="12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Даниил подчёркивает, что посещение святынь связано с лишениями. Сам путь он воспринимает как часть духовного дела: тяжёлый маршрут помогал сосредоточиться на цели паломничества.
</a:t>
            </a:r>
            <a:endParaRPr lang="en-US" sz="1251" dirty="0"/>
          </a:p>
        </p:txBody>
      </p:sp>
      <p:sp>
        <p:nvSpPr>
          <p:cNvPr id="10" name="Text 4"/>
          <p:cNvSpPr txBox="1"/>
          <p:nvPr/>
        </p:nvSpPr>
        <p:spPr>
          <a:xfrm>
            <a:off x="510250" y="365925"/>
            <a:ext cx="2655600" cy="44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текст рассказывает о жизни паломников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путь паломника был трудным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и трудности путешествия, описанные в тексте: от морских штормов до нехватки воды, пищи и помощи людей на каждом этапе.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Даниил как внимательный наблюдатель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замечает размеры храмов, порядок служб и особенности построек. Он старается передать расстояния между местами и показывает, что для него важно не только «что святыня значит», но и «как она устроена».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Даниил пишет не отвлечённо: он опирается на то, что видел собственными глазами. Его взгляд соединяет уважение к святому месту и интерес к окружающей жизни, поэтому текст напоминает ранние путевые записи.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произведение звучит особенно «по-человечески»: мы чувствуем живой голос очевидца. Он не сообщает только сведения, а рассказывает, что видел и как это связано с верой и молитвой.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Летопись строится вокруг событий по годам, а житие сосредоточено на жизни святого и его подвиге. В «Хождении» главный сюжет — не праздник в истории, а путь самого автора к святыням.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передаёт личное путешествие: Даниил описывает дорогу, переправы, посещения храмов и то, как меняется внутренний смысл пути по мере приближения к священным местам.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«Хождение» отличается от летописи и жития
</a:t>
            </a:r>
            <a:endParaRPr lang="en-US" sz="2703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3564" y="1479875"/>
            <a:ext cx="3990973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дают «Хождения» историкам и филологам
</a:t>
            </a:r>
            <a:endParaRPr lang="en-US" sz="2859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помогает исследовать сразу несколько направлений: историю, географию, особенности литературы и язык текста.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является междисциплинарным источником: в нём сочетаются рассказ очевидца, наблюдения о пространстве и языковые особенности ранней прозы.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Древнерусская рукописная традиция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Даниила по этапам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показывает, что путешествие состояло из крупных отрезков: каждый новый переход приносил новые трудности, впечатления и новые святыни.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порядка усиливает главный смысл: дорога постепенно ведёт к центральной цели — Иерусалиму — и затем расширяет её через посещение близлежащих мест.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«Хождение игумена Даниила»; значения на схеме показывают только порядок этапов (индекс).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дошло до нас в рукописях и стало одним из самых известных памятников древнерусской литературы. Его читают, потому что в нём соединены ранняя дата, внимательность автора и понятный тон.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«Хождение» сохранилось и изучается сегодня
</a:t>
            </a:r>
            <a:endParaRPr lang="en-US" sz="2903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ценят за точность описаний и искренний рассказ очевидца. Он помогает представить Святую землю не как абстрактный образ, а как конкретное пространство с реальными трудностями.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читателя важно, что книга объясняет, как люди Древней Руси представляли христианский мир и своё место в нём. Через паломничество видна логика веры и смысл путешествия.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Школьнику «Хождение» особенно полезно как пример того, как литература хранит память о прошлом. По маршруту и деталям можно почувствовать, как жили и о чём думали люди много веков назад.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7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1106–1108
</a:t>
            </a:r>
            <a:pPr algn="ctr" indent="0" marL="0">
              <a:lnSpc>
                <a:spcPct val="100000"/>
              </a:lnSpc>
              <a:buNone/>
            </a:pPr>
            <a:r>
              <a:rPr lang="en-US" sz="2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Раннюю датировку обычно связывают с тем, что автор стремился сохранить опыт паломничества и передать его читателям как живое наблюдение.
</a:t>
            </a:r>
            <a:endParaRPr lang="en-US" sz="571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Датировка начала XII века важна: это один из ранних образцов текста о путешествии к святыням, где дорога становится способом осмыслить веру и рассказать о ней другим.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«Хождение игумена Даниила» (датировка: начало XII века, примерно 1106–1108 годы).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истории, религии и живого рассказа
</a:t>
            </a:r>
            <a:pPr algn="l" indent="0" marL="0">
              <a:lnSpc>
                <a:spcPct val="100000"/>
              </a:lnSpc>
              <a:buNone/>
            </a:pPr>
            <a:r>
              <a:rPr lang="en-US" sz="15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«Хождение игумена Даниила» — памятник древнерусской литературы о путешествии, вере и наблюдательности человека XII века. В нём сохранились сведения о Святой земле и о том, как русский автор смотрел на мир за пределами Руси.
</a:t>
            </a:r>
            <a:endParaRPr lang="en-US" sz="352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2026-05-15T07:44:14Z</dcterms:created>
  <dcterms:modified xsi:type="dcterms:W3CDTF">2026-05-15T07:44:14Z</dcterms:modified>
</cp:coreProperties>
</file>