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лесу мы будем соблюдать тишину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лесу бережёт его жителей и красоту.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кажется спокойным, но для его жителей каждый звук важен. Шаги, крики и хлопки могут встревожить зверей и птиц, поэтому в лесу особенно ценятся тихие голоса и осторожные движения.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слышит всё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слышат шум раньше нас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чуткий слух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лесные животные улавливают звуки гораздо раньше человека. Громкий голос, свист или музыка сразу сообщают им: рядом кто-то шумный, а это повод насторожиться.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Пугливые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зайцы, белки и другие обитатели леса быстро пугаются резких звуков. Услышав шум, они могут спрятаться, затаиться или резко убежать подальше.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еды сложнее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пугается, оно тратит время и силы не на корм и отдых, а на тревожный поиск безопасного места. Из-за этого лесная жизнь становится труднее.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малышах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мешает не только взрослым зверям, но и тем, кто охраняет детёнышей. В тревоге животные отвлекаются, а малышам становится сложнее чувствовать себя спокойно и защищённо.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нужна тишина для своих дел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— это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 не просто так: так они общаются друг с другом, ищут пару и показывают, что место занято. Громкие звуки перебивают их важные лесные «разговоры».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 должно быть в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шумно, птицам труднее защищать гнездо и следить за происходящим вокруг. Тишина помогает им быстрее замечать опасность и спокойнее заботиться о птенцах.
</a:t>
            </a:r>
            <a:endParaRPr lang="en-US" sz="1333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слышны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спокойном лесу птичьи голоса звучат отчётливее и красивее. Тогда можно услышать, как лес будто рассказывает свою историю, если ему не мешать криками.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нужно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двигается тихо, птицы не пугаются и продолжают свои обычные дела. На картинке хорошо показать ребёнка, который идёт по лесу спокойно и внимательно.
</a:t>
            </a:r>
            <a:endParaRPr lang="en-US" sz="13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малышам страшно в лесу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Оленята и зайчата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в лесу очень уязвимы: они ещё не умеют быстро спасаться сами. Резкий шум заставляет взрослых животных настораживаться и уводить детёнышей в более тихое место.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в гнезде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особенно зависят от спокойствия рядом с гнездом. Если взрослые птицы пугаются, им труднее кормить и защищать малышей, а значит, всем становится тревожнее.
</a:t>
            </a:r>
            <a:endParaRPr lang="en-US" sz="1019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Бельчата на деревьях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Бельчата живут рядом со взрослыми белками, которые внимательно прислушиваются к каждому звуку. Громкий шум может заставить семью спрятаться и надолго замолчать.
</a:t>
            </a:r>
            <a:endParaRPr lang="en-US" sz="1042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взрослых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ведёт себя тихо, лесным семьям не приходится тревожно менять свои планы. Это помогает малышам оставаться рядом с родителями и чувствовать себя в безопасности.
</a:t>
            </a:r>
            <a:endParaRPr lang="en-US" sz="10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в лесу шумно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громкие звуки влияют на поведение лесных жителей.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и людям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слышны звуки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тихо, слышно, как трещит ветка, шуршит трава и поют птицы. Эти звуки помогают заметить то, что спрятано совсем рядом.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идти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лес помогает смотреть по сторонам внимательнее. Человек замечает корни, тропинку и неровности земли, а значит, идёт увереннее и аккуратнее.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случайных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снижает риск наступить на муравейник, потревожить гнездо или подойти слишком близко к животному. Чем внимательнее мы, тем безопаснее прогулка.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интересных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спокойном лесу легче заметить следы на земле, дятла на стволе или белку в ветках. Получается не скука, а настоящая лесная разведка!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любит мягкие шаги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Топот всё тревожит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 сухим веткам бегают и топают, шум разносится очень далеко. Он пугает животных и ломает спокойный ритм лесной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остаётся целой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— это мягкий слой листьев, веточек и мха. Если по ней бегать, маленьким жителям становится труднее прятаться и находить укрытие.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тропинка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лесу удобнее идти медленно, без крика и суеты. Тогда дети не пугают обитателей леса и сами замечают больше интересного вокруг.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крик может испугать сразу многих лесных жителей.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резкий крик разносится далеко и ломает тишину. Спокойный голос слышен рядом, но не тревожит весь лес.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и бережного поведения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игры и музыка не подходят для леса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Колонки лучше оставить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между деревьями звучит особенно долго и громко. Она мешает слушать птиц и делает прогулку шумной для всех лесных жителей.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Свистки тоже лишние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свист слышен далеко и пугает животных сильнее обычного разговора. В лесу лучше обойтись без таких звуковых «сюрпризов».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без крика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Веселиться можно и тихо: разглядывать следы, искать разные листья или наблюдать за птицами. Такие игры не мешают лесу жить спокойно.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разговор приятнее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вполголоса, друзья всё равно услышат друг друга, а лес останется спокойным. Это простой и вежливый способ отдыхать на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есть правила поведения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 лес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входе в заповедник или национальный парк люди знакомятся с правилами. Здесь напоминают, что нельзя шуметь, сходить с тропы и тревожить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Посетители идут спокойно, говорят тихо и не включают громкую музыку. Так лесные жители не пугаются и продолжают жить обычной жизнью.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уходом важно собрать мусор и оставить место чистым. Тогда лес остаётся красивым, а птицы, звери и растения чувствуют себя в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нужно не только зверям и птицам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 под елью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елью стоит большой муравейник, похожий на маленький город. Если рядом топать и кричать, муравьи начинают беспокоиться и прячутся глубже в свой дом. Спокойный шаг помогает им продолжать работу без лишнего волнения.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тени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среди листьев появляются грибы, будто маленькие зонтики. Им нужно тихое и чистое место, чтобы расти рядом с деревьями и мхом. Когда вокруг шумят и ломают ветки, лесная подстилка страдает, а грибам становится труднее.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жители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земля хранит червей, жуков и других маленьких тружеников леса. Они рыхлят почву, помогают ей дышать и делают её живой. Топот и бег по подстилке мешают им, хотя мы замечаем этих помощников не сразу.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молчит, лес открывает свои секреты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 дятла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легко уловить, где стучит дятел. Его работа слышна далеко, а без лишнего шума можно даже понять, на каком дереве он трудится.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группа чаще смотрит под ноги и вокруг себя. Тогда можно увидеть следы на земле, шишки, трещины коры и маленькие дорожки зверей.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пропускаем шорохи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болтать громко, в траве слышатся шорохи, а в ветках — движение. Лес словно подсказывает, что жизнь вокруг совсем рядом.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Становимся внимательнее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не только слушать, но и замечать. Человек начинает смотреть медленнее и осторожнее, а значит, видит больше интересного и полезного.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тихого поведения в лесу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прогулки в лесу, заповеднике или национальном парке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встретили животное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надо замереть и посмотреть издалека. Так животное поймёт, что опасности нет, и сможет спокойно решить, куда ему идти дальше.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приближайтесь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подходить ближе, даже если зверёк кажется маленьким и милым. У лесных жителей есть свои границы, а лишний шаг может их испугать.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делайте резких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Махать руками, бежать или громко звать друзей не стоит. Резкие движения делают человека заметнее и заставляют животное насторожиться ещё сильнее.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кормите зверя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еда полезнее угощений из рук человека. Кормление может навредить животному и приучить его подходить слишком близко к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 — приятное место для отдыха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без суеты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идут по узкой тропинке и не спешат вперёд. Они слышат птиц, замечают солнечные пятна на земле и улыбаются, потому что в спокойном лесу всё кажется ярче и интереснее.
</a:t>
            </a:r>
            <a:endParaRPr lang="en-US" sz="129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среди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Неподалёку журчит ручей, и его звук слышно только тогда, когда рядом никто не кричит. Тихая прогулка помогает услышать воду, ветер в кронах и даже мягкий шорох травы под ногами.
</a:t>
            </a:r>
            <a:endParaRPr lang="en-US" sz="129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 глаз и ушей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лесу спокойно, отдыхает не только тело, но и голова. Можно остановиться, посмотреть на деревья и просто побыть рядом с природой, не мешая ей и не торопясь никуда.
</a:t>
            </a:r>
            <a:endParaRPr lang="en-US" sz="12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— это забота, а не скука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бывает тихой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радоваться без крика: улыбаться, удивляться и делиться находками шёпотом. Такой способ поведения не мешает другим и сохраняет волшебство прогулки.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живому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тише, он показывает, что понимает: лес — это чей-то дом. Так легче не тревожить птиц, зверей и маленьких лесных помощников.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делает слух внимательнее. В ней хорошо слышно, как стучит дятел, поёт птица или шуршит трава, и это совсем не скучно.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шума, тем больше интересного видно вокруг. Можно найти следы, увидеть белку или заметить движение в ветвях, если смотреть 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будет, если лес всё время шумит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пугаются птицы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мешают птицам спокойно сидеть в гнёздах и искать корм. Они становятся осторожнее и стараются держаться подальше от шумного места.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прячутся звери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Зайцы, белки и другие животные уходят в укрытия или убегают глубже в лес. На это уходит время и силы, которые нужны им для жизни.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теряет покой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шум повторяется снова и снова, обитатели леса дольше избегают знакомых тропинок и полян. Лесная жизнь становится напряжённой и менее удобной.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Жителям приходится уходить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шума слишком много, некоторые животные выбирают другие места. Тогда лес становится беднее, а его привычный мир меняется не в лучшую сторону.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птицы, звери, насекомые, грибы и растения. Это не просто красивое место для прогулки, а настоящий дом для множества живых существ.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говорят тихо и идут спокойно, животные не пугаются и продолжают свои важные дела. Лес остаётся спокойным и привычным для его жителей.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спокойном лесу лучше слышны шорохи, пение птиц и шум ветра. Так прогулка становится интереснее, безопаснее и гораздо приятнее.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важнее шума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и слушать внимательно, можно заметить больше красивого и удивительного. Лес любит тех, кто ведёт себя бережно и уважительно.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любит тихих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тихо и идём спокойно, лесные жители не пугаются, а мы слышим настоящую музыку природы. Поэтому тишина — это простое и доброе правило для каждого гостя леса.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2026-05-25T18:16:12Z</dcterms:created>
  <dcterms:modified xsi:type="dcterms:W3CDTF">2026-05-25T18:16:12Z</dcterms:modified>
</cp:coreProperties>
</file>