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Европа: природа, Италия и жизнь людей
</a:t>
            </a:r>
            <a:endParaRPr lang="en-US" sz="2961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горы и климат формируют жизнь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жизнь Южной Европы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объединяет страны Средиземноморья, где природа особенно заметно влияет на жизнь людей. Италия хорошо показывает связь между морями, горами, климатом и хозяйством.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Южная Европа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43675" y="3826699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 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морей смягчает температуру воздуха и делает береговые зоны более населёнными. Поэтому именно побережья часто становятся центрами жизни и отдыха.
</a:t>
            </a:r>
            <a:endParaRPr lang="en-US" sz="1208" dirty="0"/>
          </a:p>
        </p:txBody>
      </p:sp>
      <p:sp>
        <p:nvSpPr>
          <p:cNvPr id="10" name="Text 3"/>
          <p:cNvSpPr txBox="1"/>
          <p:nvPr/>
        </p:nvSpPr>
        <p:spPr>
          <a:xfrm>
            <a:off x="4577180" y="25816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 море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расположена на Апеннинском полуострове и вытянута в центр Средиземноморья. Берега здесь играют важную роль в размещении городов и портов.
</a:t>
            </a:r>
            <a:endParaRPr lang="en-US" sz="1208" dirty="0"/>
          </a:p>
        </p:txBody>
      </p:sp>
      <p:sp>
        <p:nvSpPr>
          <p:cNvPr id="11" name="Text 4"/>
          <p:cNvSpPr txBox="1"/>
          <p:nvPr/>
        </p:nvSpPr>
        <p:spPr>
          <a:xfrm>
            <a:off x="5515230" y="13365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лежит на юге материка и выходит к Атлантическому, Средиземному и Чёрному морям. Такое положение делает морские влияния очень сильными.
</a:t>
            </a:r>
            <a:endParaRPr lang="en-US" sz="12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климатический тип региона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 зима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климат отличается долгим жарким летом и мягкой зимой. Такая погода хорошо подходит теплолюбивым растениям, но летом усиливает нехватку влаги.
</a:t>
            </a:r>
            <a:endParaRPr lang="en-US" sz="1186" dirty="0"/>
          </a:p>
        </p:txBody>
      </p:sp>
      <p:sp>
        <p:nvSpPr>
          <p:cNvPr id="9" name="Text 3"/>
          <p:cNvSpPr txBox="1"/>
          <p:nvPr/>
        </p:nvSpPr>
        <p:spPr>
          <a:xfrm>
            <a:off x="32098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выпадают неравномерно: больше их в холодный сезон, а летом часто стоит сухая погода. Это влияет на реки, почвы и сельское хозяйство.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397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люди приспосабливаются к сезонности по-разному. Одни виды уменьшают испарение, а хозяйство опирается на культуры, устойчивые к жаре и засухе.
</a:t>
            </a:r>
            <a:endParaRPr lang="en-US" sz="11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сезонность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сезонность Средиземноморья: летом усиливается солнце, а зимой возрастает увлажнение.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самое сухое и солнечное, а зима — более влажная; именно это создаёт ярко выраженную сезонность.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отражение особенностей средиземноморского климата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55595" y="3151483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 соединяет страны региона и влияет на погоду. Его воды смягчают жару, а побережья становятся удобными для городов, портов и туризма.
</a:t>
            </a:r>
            <a:endParaRPr lang="en-US" sz="1187" dirty="0"/>
          </a:p>
        </p:txBody>
      </p:sp>
      <p:sp>
        <p:nvSpPr>
          <p:cNvPr id="9" name="Text 2"/>
          <p:cNvSpPr txBox="1"/>
          <p:nvPr/>
        </p:nvSpPr>
        <p:spPr>
          <a:xfrm>
            <a:off x="3489667" y="2114891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Адриатическое, Ионическое и Тирренское моря показывают, насколько разнообразны береговые условия Италии, Греции и Балкан. Это важно для ветров и осадков.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6255606" y="1060075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Полуострова, острова и горные дуги изменяют движение воздушных масс. Поэтому на карте хорошо видно, почему природные условия в Южной Европе отличаются.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положение стран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плато и равнины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33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на севере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на севере Италии образуют высокий барьер. Они задерживают влажные воздушные массы и создают более прохладные условия в горных районах.
</a:t>
            </a:r>
            <a:endParaRPr lang="en-US" sz="1217" dirty="0"/>
          </a:p>
        </p:txBody>
      </p:sp>
      <p:sp>
        <p:nvSpPr>
          <p:cNvPr id="10" name="Text 3"/>
          <p:cNvSpPr txBox="1"/>
          <p:nvPr/>
        </p:nvSpPr>
        <p:spPr>
          <a:xfrm>
            <a:off x="32131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Апеннины вдоль полуострова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Апеннины тянутся вдоль полуострова и делят территорию на отдельные природные районы. Из-за этого погода и растительность меняются даже в пределах одной страны.
</a:t>
            </a:r>
            <a:endParaRPr lang="en-US" sz="1186" dirty="0"/>
          </a:p>
        </p:txBody>
      </p:sp>
      <p:sp>
        <p:nvSpPr>
          <p:cNvPr id="11" name="Text 4"/>
          <p:cNvSpPr txBox="1"/>
          <p:nvPr/>
        </p:nvSpPr>
        <p:spPr>
          <a:xfrm>
            <a:off x="62430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высот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низменностях и у побережий теплее и суше, чем в горах. Чем выше местность, тем холоднее воздух и богаче снежный покров.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влаги от моря к горам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море, ветер и горы создают сезонность осадков в Южной Европе.
</a:t>
            </a:r>
            <a:endParaRPr lang="en-US" sz="8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40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3654" y="1466300"/>
            <a:ext cx="651038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 Италии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определяют высоту, температуру и количество осадков. В Италии это особенно заметно в Альпах и Апеннинах, где природные условия меняются с подъёмом.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теплее зимой и прохладнее летом, потому что море действует как природный регулятор температуры. Здесь особенно много поселений и курортов.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средних высотах хорошо растут леса и луга, а также появляются пастбища. Такие территории важны для сельского хозяйства и отдыха.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смена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высоты создают смену природных поясов: от тёплых берегов до снежных вершин. Это делает Италию очень разнообразной по ландшафтам.
</a:t>
            </a:r>
            <a:endParaRPr lang="en-US" sz="10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Италии и Средиземноморья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вулканы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Везувий, Этна и Стромболи — самые известные вулканы Италии. Их изучают как примеры активных геологических процессов в Средиземноморье.
</a:t>
            </a:r>
            <a:endParaRPr lang="en-US" sz="1275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породы со временем разрушаются и обогащают почвы минералами. Поэтому на таких землях нередко развиваются сады, виноградники и другие культуры.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конусы и лавовые поля становятся яркими природными ориентирами. Они заметно выделяются на фоне побережий, равнин и горных склонов.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793560"/>
            <a:ext cx="3929100" cy="8031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водные объекты региона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моря и озёра помогают понять, как природа влияет на жизнь людей в Южной Европе и особенно в Италии.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обеспечивают связи с миром и влагу, а реки из-за небольших размеров и неравномерного стока сильнее зависят от сезона.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Южной Европы и сведениям о природе Италии, школьный курс географии.
</a:t>
            </a:r>
            <a:endParaRPr lang="en-US" sz="6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сельскохозяйственные ландшафты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и в речных долинах почвы обычно более плодородны, поэтому именно там чаще всего появляются сады, огороды и виноградники. Такие территории легче обрабатывать и орошать.
</a:t>
            </a:r>
            <a:endParaRPr lang="en-US" sz="965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пересыхания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жара быстро высушивает тонкий почвенный слой, особенно на открытых склонах. Без растительного покрова вода и ветер легко уносят верхний, самый ценный слой почвы.
</a:t>
            </a:r>
            <a:endParaRPr lang="en-US" sz="990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и эрозия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почвообразование идёт медленнее, потому что земля размывается дождями и смывается вниз. Поэтому там чаще сохраняются пастбища, кустарники и редкие участки леса.
</a:t>
            </a:r>
            <a:endParaRPr lang="en-US" sz="954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позволяет выращивать культуры, которые любят солнце и долгий вегетационный период. Для Южной Европы особенно характерны виноград, оливки, цитрусовые и овощи открытого грунта.
</a:t>
            </a:r>
            <a:endParaRPr lang="en-US" sz="8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Маквис у моря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маквис выглядит как плотная стена из вечнозелёных кустарников. Листья у таких растений жёсткие и небольшие, поэтому они меньше теряют влагу в жаркое сухое лето.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тёплого климата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Олива, лавр, мирт и пробковый дуб формируют узнаваемый облик побережий и низких холмов. Эти растения хорошо переносят солнце, а их кроны создают тень и уменьшают испарение воды.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леса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подняться выше в горы, картина меняется: там встречаются сосны, буки и каштаны. Более влажный и прохладный воздух позволяет лесам расти там, где внизу уже сухо и жарко.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образуют пейзаж
</a:t>
            </a:r>
            <a:endParaRPr lang="en-US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и адаптации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095275" y="4233419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животных связано с тем, что в регионе рядом существуют побережья, горы, кустарники и леса. Каждая природная зона создаёт свои условия жизни и питания.
</a:t>
            </a:r>
            <a:endParaRPr lang="en-US" sz="930" dirty="0"/>
          </a:p>
        </p:txBody>
      </p:sp>
      <p:sp>
        <p:nvSpPr>
          <p:cNvPr id="12" name="Text 3"/>
          <p:cNvSpPr txBox="1"/>
          <p:nvPr/>
        </p:nvSpPr>
        <p:spPr>
          <a:xfrm>
            <a:off x="3927223" y="3411888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 небе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часто парят над горами и долинами, используя воздушные потоки. Такое поведение помогает им искать добычу и экономить силы на больших пространствах.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4644751" y="2590381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 горные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Лисы, кабаны и дикие козы живут в лесах, на склонах и в горных районах. Они используют укрытия, находят пищу в разных местах и легко перемещаются по пересечённой местности.
</a:t>
            </a:r>
            <a:endParaRPr lang="en-US" sz="857" dirty="0"/>
          </a:p>
        </p:txBody>
      </p:sp>
      <p:sp>
        <p:nvSpPr>
          <p:cNvPr id="14" name="Text 5"/>
          <p:cNvSpPr txBox="1"/>
          <p:nvPr/>
        </p:nvSpPr>
        <p:spPr>
          <a:xfrm>
            <a:off x="5314287" y="1768895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сухости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Ящерицы, змеи и черепахи хорошо приспособлены к засушливым участкам. У них есть способы дольше удерживать влагу и переносить длительные периоды без открытых водоёмов.
</a:t>
            </a:r>
            <a:endParaRPr lang="en-US" sz="801" dirty="0"/>
          </a:p>
        </p:txBody>
      </p:sp>
      <p:sp>
        <p:nvSpPr>
          <p:cNvPr id="15" name="Text 6"/>
          <p:cNvSpPr txBox="1"/>
          <p:nvPr/>
        </p:nvSpPr>
        <p:spPr>
          <a:xfrm>
            <a:off x="5936913" y="947399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Южной Европы активны не в полуденную жару, а утром и вечером. Так они избегают перегрева и экономят воду, оставаясь подвижными в более прохладное время.
</a:t>
            </a:r>
            <a:endParaRPr lang="en-US" sz="8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природы к хозяйству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условий Южной Европы с основными видами хозяйства
</a:t>
            </a:r>
            <a:endParaRPr lang="en-US" sz="8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черт стран региона
</a:t>
            </a:r>
            <a:endParaRPr lang="en-US" sz="274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имеет общий средиземноморский природный облик, но внутри региона условия заметно различаются. Это хорошо видно при сравнении Италии, Испании, Греции и Балкан.
</a:t>
            </a:r>
            <a:endParaRPr lang="en-US" sz="1096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стран общие черты региона, но Испания выделяется большей засушливостью, а Балканы — более континентальными и горными условиями.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Южной Европы и школьному курсу географии.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экологические вызовы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 Южной Европе часто возрастает опасность лесных пожаров. Сухая погода, жара и ветер быстро распространяют огонь, поэтому особенно важны контроль и раннее обнаружение очагов.
</a:t>
            </a:r>
            <a:endParaRPr lang="en-US" sz="957" dirty="0"/>
          </a:p>
        </p:txBody>
      </p:sp>
      <p:sp>
        <p:nvSpPr>
          <p:cNvPr id="12" name="Text 3"/>
          <p:cNvSpPr txBox="1"/>
          <p:nvPr/>
        </p:nvSpPr>
        <p:spPr>
          <a:xfrm>
            <a:off x="1952642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вода становится дефицитом именно в тёплый сезон. Чтобы сохранить её, используют экономный полив, водохранилища и бережное отношение к природным источникам.
</a:t>
            </a:r>
            <a:endParaRPr lang="en-US" sz="957" dirty="0"/>
          </a:p>
        </p:txBody>
      </p:sp>
      <p:sp>
        <p:nvSpPr>
          <p:cNvPr id="13" name="Text 4"/>
          <p:cNvSpPr txBox="1"/>
          <p:nvPr/>
        </p:nvSpPr>
        <p:spPr>
          <a:xfrm>
            <a:off x="3725361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дождевые потоки легко смывают верхний слой земли. Из-за этого уменьшается плодородие, а на повреждённых участках труднее выращивать сельскохозяйственные культуры.
</a:t>
            </a:r>
            <a:endParaRPr lang="en-US" sz="1046" dirty="0"/>
          </a:p>
        </p:txBody>
      </p:sp>
      <p:sp>
        <p:nvSpPr>
          <p:cNvPr id="14" name="Text 5"/>
          <p:cNvSpPr txBox="1"/>
          <p:nvPr/>
        </p:nvSpPr>
        <p:spPr>
          <a:xfrm>
            <a:off x="5498081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туризма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туризм приносит доход, но создаёт нагрузку на берега, тропы и города. Если поток туристов слишком велик, страдают природа, чистота воды и покой местных жителей.
</a:t>
            </a:r>
            <a:endParaRPr lang="en-US" sz="1005" dirty="0"/>
          </a:p>
        </p:txBody>
      </p:sp>
      <p:sp>
        <p:nvSpPr>
          <p:cNvPr id="15" name="Text 6"/>
          <p:cNvSpPr txBox="1"/>
          <p:nvPr/>
        </p:nvSpPr>
        <p:spPr>
          <a:xfrm>
            <a:off x="7270791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защищают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 включает заповедники, восстановление лесов, ограничение вырубки и охрану берегов. Такие меры помогают сохранить ландшафты, животных и условия для жизни людей.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долины Италии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стороне пейзажа поднимаются Альпы, где вершины часто покрыты снегом, а на другой тянутся Апеннины, разделяющие полуостров на разные природные районы. Между ними видны долины, где живут люди и развиваются дороги.
</a:t>
            </a:r>
            <a:endParaRPr lang="en-US" sz="1137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рощи и вулканы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моря совсем другой образ: бухты, скалистые берега, оливковые рощи и виноградники. Вулканические склоны и густой маквис дополняют картину, показывая, насколько разнообразна природа Италии на небольшом пространстве.
</a:t>
            </a:r>
            <a:endParaRPr lang="en-US" sz="1135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в разных природных образах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регионе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49725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расположена у Средиземного моря, поэтому её природа тесно связана с морским влиянием и тёплым воздухом.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46182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господствует средиземноморский климат: лето жаркое и сухое, а зима мягкая и более влажная.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294263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рельефа и морей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горы по-разному влияют на осадки, ветры и температуру, поэтому погода на побережье и в горах заметно отличается.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639073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приспособились к нехватке влаги, а люди научились использовать склоны, равнины и берега для хозяйства.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80000" y="433552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природных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тёплом климате хорошо развиваются сады, виноградники, оливковые рощи и туристические центры, особенно в Италии и соседних странах.
</a:t>
            </a:r>
            <a:endParaRPr lang="en-US" sz="10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которая формирует жизнь
</a:t>
            </a:r>
            <a:endParaRPr lang="en-US" sz="3375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показывает, как природа влияет на жизнь людей: море смягчает климат, горы меняют осадки, а тёплые долины помогают развивать сады, виноградники и туризм.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2026-07-26T20:30:52Z</dcterms:created>
  <dcterms:modified xsi:type="dcterms:W3CDTF">2026-07-26T20:30:52Z</dcterms:modified>
</cp:coreProperties>
</file>