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представлений о строении и законах Вселенной.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мира: обзор и ключевые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мифов к научному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человечество формировало образы Вселенной, переходя от мифов к философским и научным объяснениям. Научная революция XVI–XVII веков стала ключевым моментом в изменении взглядов на космос и место человека в нём.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Геоцентризм утверждал неподвижность Земли в центре Вселенной, что базировалось на философии Аристотеля и идеях Птолемея.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система мира: учёные и основные идеи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Птолемей во II веке н. э. систематизировал эту модель, вводя сложные инструменты для описания движения светил.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доминировала в Европе и на Востоке более 1400 лет, сочетая научные наблюдения с религиозно-философскими воззрениями.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геоцентрической модели и объяснение движения планет
</a:t>
            </a:r>
            <a:endParaRPr lang="en-US" sz="2276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представлялась неподвижным центром, окружённым сферами с Лунной, солнечной и планетарными орбитами, расположенными концентрически по порядку.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сложного ретроградного движения планет использовались эпициклы — малые круги, движущиеся по большим орбитам, что усложняло расчёты Птолемея.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 египтяне видели Землю плоской поверхностью под твёрдым небесным сводом, формируя ранние мифологические картины мира.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концепции древних цивилизаций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философы, такие как Пифагор и Демокрит, внесли идеи гармонии и атомизма в понимание строения космоса.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первыми систематизировали наблюдения светил и ввели понятия циклов и предсказуемости астрономических явлений.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 Аристотель развили концепцию трёх уровней: подземного мира, Земли и небесной сферы, заложив основу для последующего геоцентризма.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1543 году Коперник опубликовал модель, в которой в центре Вселенной находится Солнце, а Земля и планеты вращаются вокруг него.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Коперника: научная революция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идея противоречила господствовавшему геоцентрисму и стала фундаментом для развития экспериментальной астрономии.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Коперника провозгласила новый научный подход — переход от догматического мышления к эмпирическим наблюдениям и математическому описанию.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модель требует сложных эпициклов для объяснения движений планет; расчёты громоздки и менее точны.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систем: принципы и расчёт планетарных движений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гелиоцентрической системе орбиты упрощаются, движения планет становятся предсказуемыми и более соответствуют наблюдаемым законам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угловых скоростей планет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точность гелиоцентрической модели в воспроизведении реальных скоростей планет.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лучше согласуется с наблюдениями, подтверждая её научную обоснованность.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период II век - XVI век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впервые использовал телескоп для астрономических наблюдений в 1609 году, открыв четырёх крупнейших спутников Юпитера.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Галилея и подтверждение новой системы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фаз Венеры доказали, что она движется вокруг Солнца, а не Земли, как утверждал геоцентризм.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обнаружил горы и кратеры на Луне, опровергая представление о небесных телах как о идеальных сферах.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дали экспериментальные доказательства в пользу гелиоцентрической системы и вызвали научный переворот.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Кеплера и эллиптические орбиты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планеты движутся по эллипсам с Солнцем в одном из фокусов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изменил представление о идеально круговых орбитах. Эллиптические движения объясняют вариации скорости планет на орбите, что подтверждается наблюдениями.
</a:t>
            </a:r>
            <a:endParaRPr lang="en-US" sz="1202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 третий законы Кеплера: равные площади и связь периодов с орбитами
</a:t>
            </a:r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указывает на равномерное покрытие орбитальных площадей во времени. Третий закон связывает время обращения с размером орбиты, объединяя динамику движений планет.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55404"/>
            <a:ext cx="3287100" cy="14501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геоцентрической и гелиоцентрической 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геоцентрической и гелиоцентрической моделей мира по основным параметрам: центр системы, форма орбит, механизм ретроградного движения и соответствие наблюдаемым данным.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демонстрирует более простую и точную модель движения планет, устраняя сложность и неточности геоцентризма.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астрономические исследования и современные учебники по астрономии
</a:t>
            </a:r>
            <a:endParaRPr lang="en-US" sz="7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Николая Коперника были включены в Индекс запрещённых книг, ограничивая их распространение и влияние среди учёных и широкой общественности.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оппозиция и научные запреты XVI–XVII веков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активно поддерживала геоцентрическую концепцию, поскольку она соответствовала богословским представлениям, и в 1616 году постановила, что гелиоцентризм является еретическим учением.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после публичной поддержки гелиоцентризма был привлечён Инквизицией, осуждён, подвергнут домашнему аресту — эти меры тормозили научное признание новых идей.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1687 году Исаак Ньютон сформулировал закон гравитации, объяснив силу взаимодействия между двумя телами как обратно пропорциональную квадрату расстояния между ними.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согласовал данные Кеплера и Галилея, показав связь между движением планет и земными явлениями, такими как падение объектов и приливы океанов.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Вселенной свойственна иерархия: от планетарных систем через звёзды и галактики до огромных скоплений галактик, формирующих крупномасштабную структуру космоса.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структура и компоненты Вселенной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Млечного Пути составляет примерно 100 тысяч световых лет, в то время как размер наблюдаемой Вселенной превышает 90 миллиардов световых лет.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проводятся с помощью радиотелескопов, спектроскопии и высокоточных астрометрических методов, позволяющих изучать физические процессы и состав 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Эдвина Хаббла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Эдвин Хаббл установил, что галактики удаляются друг от друга, что подтверждает идею расширения Вселенной. Наблюдения красного смещения спектров стали ключевыми доказательствами.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Вселенной: открытие Хаббла и космологические последствия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постоянной Хаббла и её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количественной оценки скорости расширения введена постоянная Хаббла — примерно 70 км/с на мегапарсек, ставшая фундаментом современной космологии и определения возраста Вселенной.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Хаббла: скорость удаления галактик и расстояние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линейную связь между расстоянием до галактик и скоростью их удаления, подтверждая универсальный характер расширения Вселенной.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тренд подчёркивает справедливость закона Хаббла, что служит основанием для понимания динамики космоса и оценки его возраста.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Эдвина Хаббла, 1920–1930 гг.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модель ΛCDM объединяет тёмную материю и тёмную энергию, объясняя структуру и динамику Вселенной на больших масштабах.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Космологические модели XX–XXI веков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ускоренного расширения Вселенной выявили роль тёмной энергии, влияющей на её будущее и эволюцию.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Большого взрыва предлагает начальный момент расширения Вселенной около 13,8 миллиардов лет назад, подкреплённый космическим микроволновым фоном.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Инфляционная модель дополняет картину, описывая сверхбыстрое расширение в первые моменты после Большого взрыва, формируя крупномасштабную структуру 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Хаббл и наблюдение ранней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 позволил впервые увидеть самые удалённые объекты, обеспечив понимание формирования галактик и первых этапов космической эволюции.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Джеймс Уэбб и поиск экзопланет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Мощный инфракрасный телескоп Джеймс Уэбб открывает атмосферу далёких планет, что даёт новые возможности для поиска следов жизни вне Солнечной системы.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Рентгеновский телескоп Чандра и чёрные дыры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Чандра изучает высокоэнергетические процессы вблизи чёрных дыр и оставшиеся после сверхновых останки, расширяя понимание экстремальных условий во Вселенной.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космических телескопов и новые рубежи астрономии
</a:t>
            </a:r>
            <a:endParaRPr lang="en-US" sz="2138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космологических моделей отражали развитие научных методов и изменяли философские взгляды на место человека во Вселенной.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астрономических моделей на науку и культуру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астрономии стимулировали развитие теоретической и экспериментальной физики, приводя к формированию новых парадигм в науке.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представления о космосе влияли на культуру, религию и искусство, расширяя мировоззрение и формируя научное мышление.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системы мира: вызовы и перспективы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мира отражает непрерывный рост знаний и смену парадигм. Сегодня научное сообщество сосредоточено на изучении тёмной материи, энергии и поиске жизни, открывая новые горизонты во Вселенной.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2026-05-07T23:22:17Z</dcterms:created>
  <dcterms:modified xsi:type="dcterms:W3CDTF">2026-05-07T23:22:17Z</dcterms:modified>
</cp:coreProperties>
</file>