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драматургия конца XX — начала XXI века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ищет новый язык после распада СССР.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изменили не только экономику и быт, но и сам театр: он стал внимательнее к реальности, бедности, семейным конфликтам и новым способам говорить о человеке в переломное время.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новый театр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позднесоветской традиции к постсоветскому разрыву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модель с чётким конфликтом и моральным итогом постепенно уступает место более частным и повседневным историям, где событие часто важнее законченного вывода.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от «большой пьесы»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уязвимые люди без устойчивых опор: они сталкиваются с бытовой зависимостью, распадом семьи и невозможностью опереться на привычные нормы.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героя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всё чаще строится фрагментарно: сцены обрываются, финал остаётся открытым, а смысл рождается не из развязки, а из столкновения реплик и ситуаций.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Незавершённое действие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 приближается к повседневной речи, включая короткие фразы, паузы и сниженные обороты, что делает сцену ближе к реальному человеческому опыту.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интонация
</a:t>
            </a:r>
            <a:endParaRPr lang="en-US" sz="1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без привычной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 отказывается от гладкой театральной условности и выводит на сцену напряжённый современный материал. Действие часто строится вокруг резких столкновений, а не вокруг спокойного развития сюжета.
</a:t>
            </a:r>
            <a:endParaRPr lang="en-US" sz="106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 обочине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этого направления особенно внимательно смотрят на людей, которых редко считали «главными» для искусства: растерянных, маргинальных, внутренне надломленных. Их речь и поведение создают ощущение прямого контакта с временем.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декораций — максимум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постановка в духе новой драмы обычно опирается на актёрскую игру, точную интонацию и сдержанное оформление сцены. Так подчёркивается не внешняя эффектность, а острота человеческого столкновения.
</a:t>
            </a:r>
            <a:endParaRPr lang="en-US" sz="1113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 как главное явление 1990–2000-х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русской драматургии рубежа веков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программных тем русской драматургии конца XX — начала XXI века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чаще всего переплетаются в одной пьесе, усиливая ощущение исторической неустойчивости.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смещается к травме переходного времени и утрате жизненных ориентиров.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Людмила Петрушевская: трагедия повседневности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пьесах повседневные разговоры обнажают неустроенность жизни: за простыми бытовыми ситуациями проступают страх, унижение и постоянное напряжение между близкими людьми.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как драма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звучат темы семейного насилия, бедности и разрушенных родственных связей. Дом у Петрушевской часто перестаёт быть местом безопасности и становится пространством боли.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без защиты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Писательница внимательно показывает женскую уязвимость, зависимость от обстоятельств и необходимость сохранять достоинство в мире, где сочувствие нередко оказывается редкостью.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опыт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драматургия сохраняет связь с реалистической традицией, но избегает утешения: мир показан жёстко, а нравственная ценность сострадания становится особенно заметной.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без иллюзий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Петрушевской — в точности психологического наблюдения и сдержанной интонации, которая делает трагедию ещё более убедительной именно через обыденность.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без пафоса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31" y="1225603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Коляда и театр провинции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Коляда показывает малый город без прикрас: тесные квартиры, бедность, усталость и ощущение замкнутого круга становятся основой драматического действия.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быт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часто живут на грани эмоционального истощения. Им трудно услышать друг друга, поэтому даже семейные отношения звучат как разрыв, а не как поддержка.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героев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Коляды боль нередко соседствует с иронией и гротеском. Это не снимает трагизм, а, наоборот, делает человеческую слабость особенно заметной.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сострадание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Коляды в том, что он расширил представление о современной драме: жизнь страны видна не только через Москву, но и через опыт регионов.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вне столицы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Пресняковы и Максим Курочкин: энергия поколения 1990-х
</a:t>
            </a:r>
            <a:endParaRPr lang="en-US" sz="2592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как принцип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пьесы строятся как бы из коротких, резко сменяющих друг друга эпизодов. Такая композиция передаёт разорванность опыта и скорость жизни постсоветского времени.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цитаты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Курочкина особенно заметна игра с чужими текстами, стилями и кодами. Благодаря этому современная реальность выглядит одновременно узнаваемой и намеренно смещённой.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вместо назидания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 предлагают простых выводов. Ироническая дистанция помогает им показать поколение, которое живёт среди обломков прежних ценностей и новых соблазнов.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медиа и улицы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слышны реклама, телевидение, массовая культура и разговорная среда. Речь героев постоянно меняет тон, отражая информационный шум и внутреннюю неустойчивость.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Вырыпаев: духовный поиск и философская драма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Вырыпаев входит в театр как автор, который расширяет границы сценической речи: бытовая интонация у него постепенно превращается в средство философского размышления.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усиливаются темы веры, любви, внутреннего преображения и экзистенциального выбора. Монологическая форма и ритмизованная проза становятся важной частью авторского стиля.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 сценический контекст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Вырыпаев важен как пример перехода от чисто бытового конфликта к духовно-нравственному. Его драматургия показывает, что современная пьеса может говорить о смысле жизни без потери сценической выразительности.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334" y="1576525"/>
            <a:ext cx="289833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драматурги эпохи и их особенности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современной драматургии сосуществуют реализм, гротеск, документальность и философский эксперимент.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отличается не единым стилем, а множеством художественных стратегий — от бытового реализма до экспериментальной формы.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направлений и авторов русской драматургии конца XX — начала XXI века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Документальный театр и вербатим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основа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пьеса опирается на интервью, письма, протоколы, газетные тексты и живую устную речь. Автор не выдумывает событие, а организует подлинный материал так, чтобы он заговорил со сцены.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Театр.doc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важнейшим центром этого направления стал Театр.doc в 2000-е годы. Его проекты показали, что современная сцена может напрямую реагировать на общественные конфликты и повседневную реальность.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вербатима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Вербатим ценится за точность высказывания, социальную остроту и эффект непосредственного присутствия. Здесь важны не сюжетные повороты, а достоверная интонация, которая делает зрителя свидетелем реального опыта.
</a:t>
            </a:r>
            <a:endParaRPr lang="en-US" sz="951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документальная пьеса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живой речью, свидетельствами и сценическим монтажом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современной драматургии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драматургии конца XX — начала XXI века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между жанрами становятся подвижными: одна и та же пьеса может соединять бытовую историю, цитату, гротеск и публицистическую интонацию.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формы, сохраняющие связь с реальностью, но почти все жанры активно смешиваются между 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живой разговорности делает конфликт более убедительным и приближает сцену к реальной человеческой коммуникации.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 в новой драме строятся на разговорной, сниженной или смешанной интонации, потому что именно она передает напряжение повседневной речи.
</a:t>
            </a:r>
            <a:endParaRPr lang="en-US" sz="4514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по современной русской драматургии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пространство и визуальная эстетика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постановка часто отказывается от подробной бытовой декорации. Лаконичное пространство помогает сосредоточить внимание на слове, паузе и внутреннем состоянии героя, а не на внешнем эффекте.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Минимализм сцены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Микрофоны, видео и проекции вводят в спектакль ощущение медийной среды. Эти средства не подменяют актёра, а подчеркивают документальность, дистанцию и разрыв между человеком и окружающим миром.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акценты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сценическое пространство остается условным и незамкнутым. Такая организация позволяет зрителю почувствовать себя соучастником действия и сильнее уловить психологическое напряжение происходящего.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сцена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акценты в новой драме работают как самостоятельный художественный язык. Они выделяют ключевые реплики, меняют эмоциональный ритм и создают атмосферу тревоги, ожидания или внутреннего одиночества.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света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памяти, войны и посттравматического опыта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травма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2000–2010-х часто обращаются к чеченским войнам и другим травматическим событиям. В них личная история героя становится способом говорить о боли целого поколения и страны.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травмы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Посттравматический опыт влияет на саму форму высказывания: речь становится обрывочной, сбивчивой, повторяющейся. Через это драматург показывает, как пережитое ломает привычный способ общения.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вины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пьесы исследуют историческую и личную ответственность. Герои переживают вину не только за поступки, но и за бездействие, а это придает конфликту моральную глубину.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современной драме передается через домашние разговоры, молчание, недосказанность и повторяющиеся детали. Семья хранит следы прошлого, даже если герои стараются от него отгородиться.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драматургические приемы эпохи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драматургии 1990–2010-х годов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работают не изолированно: они усиливают ощущение разломанного времени и отказа от единственной, «правильной» версии происходящего.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становятся разговорная речь, эпизодичность и открытая развязка, а остальные средства поддерживают эффект нестабильности.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драматургия в мировом контексте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625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российские пьесы активно переводятся и входят в репертуар зарубежных театров. Это показывает, что локальный опыт может быть понятен международной аудитории без потери художественной силы.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0625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постановки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4600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драматургия рубежа веков участвует в общем обновлении театрального языка. Она не копирует западные модели, а предлагает собственный вариант ответа на кризис современности.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64600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мирового процесса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6608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нередко сравнивают новые русские пьесы с европейским postdramatic theatre. Сходство проявляется в свободной форме, смешении жанров и ослаблении традиционной сюжетной схемы.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6608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Европой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468617" y="3808575"/>
            <a:ext cx="2009400" cy="10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русской драме связан с универсальными проблемами: отчуждением, насилием, кризисом личности, распадом общения и поиском веры. Именно эти мотивы делают ее значимой за пределами России.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468617" y="3537675"/>
            <a:ext cx="20094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 новая драма: основное различие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русской литературы и театра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герой, конфликт, язык и финал: от цельной модели мира к его фрагментарному и неустойчивому изображению.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 не отменяет традицию, а переосмысливает ее: вместо завершенности и порядка она показывает нестабильность, разрыв и неопределенность.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драматургия стала честным художественным ответом на перелом времени: она изменила язык сцены, расширила темы и помогла театру говорить о человеке в условиях неопределенности.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драма на рубеже эпох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2026-05-27T12:14:48Z</dcterms:created>
  <dcterms:modified xsi:type="dcterms:W3CDTF">2026-05-27T12:14:48Z</dcterms:modified>
</cp:coreProperties>
</file>