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«О, как убийственно мы любим…»: любовь как трагедия и нравственное испытание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Тютчева становится источником боли, вины и духовной катастрофы.
</a:t>
            </a:r>
            <a:endParaRPr lang="en-US" sz="2521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выросло из личной трагедии поэта и вошло в «денисьевский цикл». На фоне строгих нравственных норм 1850-х особенно остро звучит тема женской беззащитности, общественного осуждения и разрушительной силы чувства.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денисьевский цикл: личная драма за строками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Тютчева важно не только признание в любви, но и оценка ее последствий. Поэтому стихотворение звучит как исповедь и одновременно как нравственный вывод.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философско-психологическая любовная лирика: личное переживание здесь перерастает в размышление о природе страсти, вины и моральной ответственности человека за другого.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сюжет не строится на событии во внешнем мире. В центре — внутренний кризис, который постепенно превращает чувство в духовную катастрофу.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место стихотворения в лирике Тютчева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образ возлюбленной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Возлюбленная как жертва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возлюбленной связан с одиночеством, уязвимостью и нравственной чистотой. Она показана не как пассивный персонаж, а как человек, на которого обрушились любовь и общественное давление.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как человек вины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оправдывается, а признаёт собственную ответственность за чужую боль. Его речь звучит как горькое самообвинение. Внутренний надлом делает исповедь особенно убедительной.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 в начале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сразу формулирует главный тезис: любовь способна разрушать. С первых слов задается резкий, обвинительный тон.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признания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мысль углубляется: за чувством открываются вина, страдание и самообман. Эмоциональное напряжение постепенно нарастает.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трагедии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как личная близость оборачивается болью для обоих. Любовь теряет гармонию и становится источником нравственного кризиса.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как итог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закрепляет необратимость случившегося. Любовь осмысляется уже не как чувство, а как расплата и духовное поражение.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антитеза: любовь и разрушение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своем идеале связана с доверием, единением и ожиданием духовной полноты. Именно поэтому ее искажение воспринимается особенно трагично.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и надежда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чувство лишается нравственной меры, оно причиняет страдание не меньше физической раны. Тютчев показывает, как любовь способна унизить и опустошить человека.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 унижение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Подлинная любовь предполагает бережность к чужой судьбе. Без этой ответственности чувство превращается в эгоистическую силу, разрушающую обоих.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другого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стихотворения не только в страдании, но и в разрушении внутреннего мира. Любовь, потерявшая нравственную опору, ведет к духовной гибели.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личности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произведения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вины проходит через весь текст и определяет тон исповеди. Герой осознает, что его чувство стало причиной чужого страдания, а не счастливого единения.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раскаяния усиливает психологическую глубину стихотворения. Это не краткий всплеск сожаления, а тяжелое, мучительное осмысление собственного нравственного падения.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одиночества связан прежде всего с судьбой возлюбленной. Она оказывается оставленной не только любимым человеком, но и благополучным обществом, готовым осудить 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расплаты придает стихотворению драматический итог. Любовь у Тютчева не исчезает бесследно: она возвращается к героям болью, внутренним судом и ощущением необратимости.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строит текст на резких противопоставлениях: свет и тьма, жизнь и гибель, надежда и отчаяние. Эти контрасты делают переживание особенно острым и напряженным.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 описывают внешнюю картину, а передают состояние души. Через них читатель ощущает внутренний разлом героя и трагическую безысходность ситуации.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стихотворения идет от резкого признания к углублению боли. Поэтому текст читается как исповедь, которая завершаетcя нравственным выводом.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система и эмоциональное напряжение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стихотворения Ф. И. Тютчева «О, как убийственно мы любим…»
</a:t>
            </a:r>
            <a:endParaRPr lang="en-US" sz="846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частотность слов, а смысловую силу мотивов в тексте.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страдание, вина и разрушение: именно они задают трагический смысл стихотворения.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доминанты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выражения чувства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Риторическое восклицание и интонационные сдвиги делают речь героя предельно эмоциональной. Текст звучит как внезапное, болезненное признание.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помогает показать двойственную природу любви. Сопоставление чувства и разрушения усиливает трагический смысл и делает вывод особенно резким.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инверсия и синтаксическая напряженность создают ощущение внутреннего надлома. Фразы звучат не спокойно, а как прерывистая исповедь.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афористические формулы придают стихотворению обобщающий характер. Частная история превращается в размышление о цене эгоистической любви.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«О, как убийственно мы любим...»
</a:t>
            </a:r>
            <a:endParaRPr lang="en-US" sz="928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строк помогает увидеть, как стихотворение от афористического обвинения переходит к размышлению о вине, страдании и нравственном распаде.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 задаёт тон приговора, а образы судьбы и страдания показывают: любовь здесь осмысляется как трагедия с нравственными последствиями.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строки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Открывающая строка работает как смысловой удар: она мгновенно формулирует главную мысль и задаёт трагическую интонацию стихотворения.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афористическое начало сразу задаёт тон исповедального обвинения и удерживает напряжение всего текста.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Тютчев, «О, как убийственно мы любим...»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в «денисьевском цикле»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Беззащитность перед судом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Тютчева героиня часто оказывается в положении человека, лишённого права на защиту. Её чувство искренне, но именно оно делает её уязвимой перед чужим осуждением и собственной болью, которую невозможно скрыть.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без взаимной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в этом цикле связан не только со страданием, но и с нравственной чистотой. Она любит бескорыстно, однако не получает ни равенства, ни поддержки, ни возможности без потерь пройти через испытание чувств.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как итог трагедии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общественное давление усиливает личную драму и оставляет женщину один на один с унижением. Поэтому её судьба воспринимается не частной историей, а символом человеческой беззащитности.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трагедии в стихотворении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лирическом сюжете стихотворения Ф. И. Тютчева.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наблюдает трагедию со стороны, а сам становится её причиной и участником. В этом внутреннем раздвоении любовь не снимает боль, а усиливает её, превращая чувство в тяжёлое нравственное испытание.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переживания героя противоречивы: он любит, раскаивается и одновременно не может исправить содеянное. Такая психологическая несовместимость между чувством и поступком делает исповедь предельно напряжённой.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убеждает именно внутренней правдой переживания: трагедия разыгрывается в сознании, а не во внешнем событии. Поэтому текст воспринимается как глубокий анализ человеческой души, доведённой до предела.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 конфликта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 стихотворению Ф. И. Тютчева «О, как убийственно мы любим...»
</a:t>
            </a:r>
            <a:endParaRPr lang="en-US" sz="854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стихотворение движется не к гармонии, а к нарастанию внутреннего кризиса и нравственного потрясения.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любви почти недостижим, тогда как страсть, вина и гибель образуют трагическую цепочку смысла.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состояния лирического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173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в русской литературе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текст лирики XIX века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вошло в число наиболее значимых произведений русской любовной поэзии, потому что соединило личную исповедь с философским осмыслением человеческих отношений.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проблематика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любовь нельзя сводить только к чувству: она требует ответственности, такта и уважения к другому человеку, иначе превращается в источник нравственной вины.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закрепило за поэзией Тютчева репутацию глубокой и аналитической лирики, где внутреннее состояние героя изображено с редкой для своего времени точностью.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на уроке литературы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назвать любовь разрушительной, если она приносит не только счастье, но и боль, унижение и чувство нравственной вины?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стихотворении проходит граница между искренним чувством и эгоизмом, который делает другого человека беззащитной жертвой?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тексте особенно остро звучит тема женской судьбы и как общественное осуждение усиливает личную трагедию героини?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частная история любви превращается у Тютчева в обобщённый разговор о совести, ответственности и цене человеческих поступков?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воспринимается как откровенная исповедь, в которой личная боль героя не отделима от чувства вины. Читатель слышит не просто признание, а нравственный приговор самому себе.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текст оставляет сильное впечатление: он заставляет задуматься о последствиях слов, поступков и равнодушия. Эмоциональная сила стихотворения в том, что частная драма становится общим уроком ответственности.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воздействие стихотворения на читателя
</a:t>
            </a:r>
            <a:endParaRPr lang="en-US" sz="2224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которая требует нравственной меры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чувство без ответственности способно разрушить и любящего, и любимого. В этом и состоит трагическая сила стихотворения, превращающего личную исповедь в важный нравственный урок.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2026-05-23T11:16:04Z</dcterms:created>
  <dcterms:modified xsi:type="dcterms:W3CDTF">2026-05-23T11:16:04Z</dcterms:modified>
</cp:coreProperties>
</file>