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Алфред Великий: король, реформатор и герой английской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Правитель, спасший Уэссекс, изменивший Англию и оставивший наследие на века.
</a:t>
            </a:r>
            <a:endParaRPr lang="en-US" sz="353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IX века: страна под угрозой
</a:t>
            </a:r>
            <a:endParaRPr lang="en-US" sz="1819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была разделена на королевства и жила под постоянной угрозой набегов викингов. В такой обстановке Алфреду пришлось не только воевать, но и заново строить порядок, чтобы Уэссекс выстоял.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детство Алфреда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Алфред родился около 849 года в королевской семье Уэссекса и был младшим сыном короля Этельвульфа.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преданию, он дважды бывал в Риме, где увидел значение христианской культуры, книг и образованности для правителя.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Алфреда прошло в эпоху войн, поэтому он рано понял, что королю нужны и мужество, и дисциплина, и ответственность.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правления: 871 год и первые испытания
</a:t>
            </a:r>
            <a:endParaRPr lang="en-US" sz="2628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наследство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871 году Алфред стал королём после смерти брата Этельреда. Почти сразу ему пришлось отражать удары большого войска викингов, угрожавшего самому существованию Уэссекса.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были полны поражений и вынужденных соглашений. Но именно тогда Алфред начал выстраивать более надёжную оборону, опираясь на жителей, города и быструю мобилизацию.
</a:t>
            </a:r>
            <a:endParaRPr lang="en-US" sz="1572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решений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правления Алфреда
</a:t>
            </a:r>
            <a:endParaRPr lang="en-US" sz="290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военный кризис постепенно привёл к реформам, укрепившим королевство.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борьбы за выживание Алфред перешёл к созданию более сильного и организованного государства.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жизни Алфреда Великого; общепринятая хронология событий IX века.
</a:t>
            </a:r>
            <a:endParaRPr lang="en-US" sz="1142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Эдингтоне и перелом в войне с викингами
</a:t>
            </a:r>
            <a:endParaRPr lang="en-US" sz="238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878 году Алфред собрал силы Уэссекса и одержал важную победу над датчанами при Эдингтоне, остановив их продвижение вглубь страны.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войско Гутрума было вынуждено признать новые условия. Это означало, что англосаксы больше не сражались только за время, а боролись за будущее.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Гутрум принял крещение, и конфликт постепенно перешёл от прямой войны к политическому соглашению между сторонами.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Эдингтон стал не просто битвой, а моментом, когда Алфред доказал, что может защитить королевство и вернуть людям надежду.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Алфред укреплял оборону Уэссекса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набеги викингов привели к созданию постоянной системы защиты.
</a:t>
            </a:r>
            <a:endParaRPr lang="en-US" sz="1515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Алфреда и борьба на море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корабли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Алфред одним из первых в Англии создал флот, который мог действовать не только в бою, но и для постоянной защиты побережья от внезапных нападений.
</a:t>
            </a:r>
            <a:endParaRPr lang="en-US" sz="126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у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строились длиннее и выше, чтобы лучше противостоять судам викингов в море и у устьев рек, где чаще всего начинались нападения.
</a:t>
            </a:r>
            <a:endParaRPr lang="en-US" sz="1356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внезапности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оборона была особенно важна для страны, где враг приходил быстро, наносил удар и так же быстро уходил, пока его не перехватили.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не был отдельной мерой: он дополнял бурги, ополчение и другие изменения, превращая защиту Уэссекса в единую систему.
</a:t>
            </a:r>
            <a:endParaRPr lang="en-US" sz="14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при Алфреде: сравнение до и после реформ
</a:t>
            </a:r>
            <a:endParaRPr lang="en-US" sz="206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реформы Алфреда затронули защиту страны, образование, право и управление.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шли сразу в нескольких направлениях: оборона, знания, право и власть усиливали друг друга.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реформах Алфреда Великого из исторических хроник и учебной исторической традиции.
</a:t>
            </a:r>
            <a:endParaRPr lang="en-US" sz="106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Алфреда и порядок в королевстве
</a:t>
            </a:r>
            <a:endParaRPr lang="en-US" sz="2974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Алфред собрал древние законы Уэссекса и привёл их в более ясный порядок, чтобы люди знали правила и могли рассчитывать на справедливый суд.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законах он подчёркивал христианскую мораль, защиту слабых и ответственность правителей. Для него закон был не формальностью, а основой мира внутри страны.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помогал соединять разные области королевства и укреплял дисциплину там, где раньше действовали разрозненные местные обычаи.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Алфреда тексты латинских авторов начинали звучать на древнеанглийском языке. Так Беда Достопочтенный, Григорий Великий и Боэций становились понятнее тем, кто не учился в монастырской школе и все же должен был понимать мир вокруг себя.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переводили для короля
</a:t>
            </a:r>
            <a:endParaRPr lang="en-US" sz="1531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Алфреда чтение было не украшением, а полезным умением правителя и его помощников. Он хотел, чтобы священники, советники и знатные люди могли разбирать книги об истории, вере и обязанностях власти без посредников и лишних толкований.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как государственная задача
</a:t>
            </a:r>
            <a:endParaRPr lang="en-US" sz="1517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открывали доступ к важным мыслям людям, для которых латынь была трудной и чужой. Благодаря этому религиозные и нравственные идеи становились ближе, а королевский двор превращался в место, где учились не только служить, но и понимать.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 тех, кто не знал латыни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Алфред делал знание частью власти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 Уинчестера при Алфреде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Уинчестере находился королевский двор, поэтому именно здесь принимали решения, связанные с войной, управлением и сбором ресурсов для защиты королевства.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местом работы советников, священников и писцов, которые помогали королю вести переписку, оформлять документы и сохранять тексты.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усилилась роль церкви: духовенство поддерживало порядок, обучение и перевод книг, а также влияло на представления о справедливой власти.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Уинчестер постепенно превратился в символ нового Уэссекса — более организованного, грамотного и уверенного в своих силах.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Алфред получил прозвание Великий
</a:t>
            </a:r>
            <a:endParaRPr lang="en-US" sz="281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успех объясняется не одной битвой, а сочетанием силы, реформ и заботы о знаниях.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дали оборона и военные преобразования, но долговременную славу обеспечили также закон, образование и влияние на будущее страны.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исторических хроник и учебных материалов по правлению Альфреда Великого
</a:t>
            </a:r>
            <a:endParaRPr lang="en-US" sz="1062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 Гутрумом и отношения с датчанами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878 год — победа при Эдингтоне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решающего сражения Алфред остановил продвижение датчан и показал, что Уэссекс может сопротивляться сильному врагу.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Побежденный предводитель датчан принял крещение, а стороны договорились о границах и прекращении самых разрушительных набегов.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878 год — соглашение и крещение Гутрума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— переход к компромиссу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Алфред не только защищал свои земли, но и искал способ снизить угрозу через переговоры, что сделало мир прочнее, чем временная передышка.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связанные с правлением Алфреда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преемственность власти, значение военного противостояния и продолжение политики Алфреда в следующем поколении.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династии Уэссекса и окружении Алфреда Великого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помогают увидеть, что успех Алфреда был связан не только с его личностью, но и с семьей, противниками и помощниками.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Алфреда: воин, государственный деятель и ученый
</a:t>
            </a:r>
            <a:endParaRPr lang="en-US" sz="1822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полководец Алфред умел действовать в трудные моменты: он собирал войско, искал новые способы защиты и не позволил Уэссексу распасться под ударами викингов.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правитель он думал о порядке в стране, законах и ответственности власти перед людьми. Его решения были направлены не только на победу, но и на устойчивость государства.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книги Алфред поддерживал обучение и переводы. Такое сочетание меча и знания сделало его необычной фигурой для Средневековья.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Алфреде в истории Англии
</a:t>
            </a:r>
            <a:endParaRPr lang="en-US" sz="2455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Алфреда помнят как короля, который спас Уэссекс в момент опасности и дал стране надежду на будущее. Его имя связано с мужеством, разумом и заботой о порядке.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исторические рассказы делают его частью национальной памяти Англии. Прозвание Великий отражает не только победы, но и долгий результат его реформ.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произошли к концу его правления
</a:t>
            </a:r>
            <a:endParaRPr lang="en-US" sz="246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жизни Алфреда страна уже выглядела гораздо устойчивее, чем в начале его царствования.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всех показателей показывает, что реформы работали одновременно: они укрепляли оборону, управление и культурную жизнь.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 итогам правления Альфреда Великого, IX век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наследие Алфреда повлияло на будущее Англии
</a:t>
            </a:r>
            <a:endParaRPr lang="en-US" sz="239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реформы короля повлияли на развитие государства после его смерти.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Алфред Великий: король, который изменил ход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Алфред остановил угрозу викингов, укрепил Уэссекс и показал, что сила правителя измеряется не только победами, но и умением строить будущее для своей страны.
</a:t>
            </a:r>
            <a:endParaRPr lang="en-US" sz="38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2026-05-19T06:57:47Z</dcterms:created>
  <dcterms:modified xsi:type="dcterms:W3CDTF">2026-05-19T06:57:47Z</dcterms:modified>
</cp:coreProperties>
</file>