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376" y="360000"/>
            <a:ext cx="3342498" cy="4388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294050"/>
            <a:ext cx="4895700" cy="179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прилагательных сложением основ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одно слово может передать два признака сразу?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сложные прилагательные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прилагательные делают речь точной и краткой: они помогают назвать цвет, направление, свойства предметов и природные признаки одним словом.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основа слова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слова — это часть без окончания. Именно в ней сосредоточено основное лексическое значение, по которому мы узнаём слово и его смысл.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в слове лесостепной соединяются значения леса и степи, а в слове водонепроницаемый — значения воды и того, что не пропускает воду.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сложном прилагательном соединяются две основы. Каждая из них вносит свой смысловой вклад, поэтому слово называет не один, а два связанных признака.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образуется сложное прилагательное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897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Сложное прилагательное возникает, когда две основы объединяются в одно слово и вместе называют новый, более точный признак предмета.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1699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основами нередко появляется соединительная гласная О или Е: пароходный, каменноугольный, земледельческий.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97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Соединительная гласная не входит в корень и не является окончанием: она только связывает части слова между собой.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701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части обозначают равноправные признаки или направления, слово часто пишется через дефис: юго-восточный, русско-английский.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способы написания сложных прилагательных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написания тесно связано со смыслом слова: от него зависит, увидим ли мы одно целое или две равные части.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выбор между слитным и дефисным написанием определяется строением слова и смысловой связью его частей.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теме «Образование прилагательных сложением основ»
</a:t>
            </a:r>
            <a:endParaRPr lang="en-US" sz="134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4500" y="1584675"/>
            <a:ext cx="3870900" cy="18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двух соединительных гласных помогает быстрее распознавать строение слова и не путать их с корнем или окончанием.
</a:t>
            </a:r>
            <a:endParaRPr lang="en-US" sz="19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5015800" y="2557775"/>
            <a:ext cx="37683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основные соединительные гласные, которые связывают основы в сложных прилагательных.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015650" y="3625775"/>
            <a:ext cx="3768300" cy="2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теме «Образование прилагательных сложением основ»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015800" y="1155550"/>
            <a:ext cx="37683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3046" y="1145300"/>
            <a:ext cx="6458008" cy="226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52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сложных прилагательных и их написание
</a:t>
            </a:r>
            <a:endParaRPr lang="en-US" sz="2552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строение и значение слова помогают определить способ написания.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называет единый признак, оно пишется слитно; если части равноправны или обозначают оттенок, направление, пишется через дефис.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теме «Образование прилагательных сложением основ»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написание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 пишутся сложные прилагательные, в которых две основы сливаются в одно понятие и образуют единый признак предмета.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заменить части отдельными словами, значение изменится или станет неточным, поэтому слово следует воспринимать как одно целое.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часто встречаются в названиях явлений, свойств и предметов: железобетонный, лесостепной, водонепроницаемый, пароходный.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4500" y="1584675"/>
            <a:ext cx="3870900" cy="18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дефис часто пишутся слова с равноправными частями, обозначением оттенка цвета, направления или сочетанием двух областей.
</a:t>
            </a:r>
            <a:endParaRPr lang="en-US" sz="19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5015800" y="2557775"/>
            <a:ext cx="37683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случаи дефисного написания удобно запомнить по смыслу частей слова.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015650" y="3625775"/>
            <a:ext cx="3768300" cy="2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теме «Образование прилагательных сложением основ»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015800" y="1155550"/>
            <a:ext cx="37683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1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написание сложного прилагательного
</a:t>
            </a:r>
            <a:endParaRPr lang="en-US" sz="251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 значении слова, его строении и связи между двумя основами.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прилагательные на карте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географической карте важно передать не только место, но и его направление. Поэтому появляются слова вроде юго-западный и северо-восточный. Они помогают быстро понять, где находится объект и в какую сторону он ориентирован.
</a:t>
            </a:r>
            <a:endParaRPr lang="en-US" sz="1049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направление становится одним словом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прилагательные часто связаны со стороной света, маршрутом или положением на местности. Именно поэтому рядом с такими словами легко представить карту, стрелку компаса или схему маршрута. Значение слова становится ясным без длинного объяснения.
</a:t>
            </a:r>
            <a:endParaRPr lang="en-US" sz="987" dirty="0"/>
          </a:p>
        </p:txBody>
      </p:sp>
      <p:sp>
        <p:nvSpPr>
          <p:cNvPr id="11" name="Text 5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Компас в языке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нужно назвать особенности территории, в русском языке удобно использовать сложные прилагательные. Слова лесостепной и низменно-равнинный сразу показывают характер рельефа и природной зоны. В учебном тексте это делает описание точным и наглядным.
</a:t>
            </a:r>
            <a:endParaRPr lang="en-US" sz="987" dirty="0"/>
          </a:p>
        </p:txBody>
      </p:sp>
      <p:sp>
        <p:nvSpPr>
          <p:cNvPr id="13" name="Text 7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словами описывают местность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447" y="3241125"/>
            <a:ext cx="439200" cy="39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8847" y="3217325"/>
            <a:ext cx="438000" cy="43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45022" y="1474950"/>
            <a:ext cx="383250" cy="43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такие слова нужны в учебниках
</a:t>
            </a:r>
            <a:endParaRPr lang="en-US" sz="31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сложное прилагательное заменяет длинное описание и делает текст короче. Поэтому в учебнике легче читать о свойствах предметов, не теряя точности мысли.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объяснение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природоохранный и теплоустойчивый часто встречаются в темах о природе, экологии и материалах. Они сразу показывают, к какому явлению относится признак.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охрана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27168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вроде кислородсодержащий и водорастворимый помогают назвать важные признаки веществ. В научном тексте это удобно: термин звучит компактно и точно.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32624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 свойства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признаки чаще называют сложные прилагательные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темах такие слова помогают экономить место и избегать длинных описаний.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сложные прилагательные называют направление и свойства предметов, но также активно используются для цвета, природы и учебных понятий.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1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школьной темы «Образование прилагательных сложением основ». Учебные иллюстративные данные, 2025.
</a:t>
            </a:r>
            <a:endParaRPr lang="en-US" sz="111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 написании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402200" y="1543050"/>
            <a:ext cx="26316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лишний дефис или его отсутствие. Если слово обозначает единый признак, оно пишется слитно: водонепроницаемый, а не водо непроницаемый.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6110200" y="1543050"/>
            <a:ext cx="26739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появляется, когда сложное прилагательное путают со словосочетанием. Если части слова образуют одно значение, нужно проверять не только звучание, но и смысл.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256200" y="1543050"/>
            <a:ext cx="26316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связана с соединительной гласной. Между основами она может быть О или Е, но это не окончание и не отдельная часть слова, которую можно убрать.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000" y="2099650"/>
            <a:ext cx="4335300" cy="181700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формы, но разное написание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430550" y="156332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слова с похожими частями: написание зависит от значения и способа связи основ.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430550" y="282897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части слов не всегда подчиняются одному правилу: решающими остаются значение, связь основ и тип признака.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430550" y="4373650"/>
            <a:ext cx="33537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сложных прилагательных.
</a:t>
            </a:r>
            <a:endParaRPr lang="en-US" sz="134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слово от словосочетания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447250" y="3608400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стоят отдельные слова, которые можно изменить и перестроить, перед нами словосочетание: например, тёмно-синий оттенок или очень светлый цвет.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47250" y="3061325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Найти самостоятельные слова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213500" y="1990470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Словосочетание пишется раздельно или через обычный дефис по правилам сочетания слов, а сложное прилагательное выбирает слитное или дефисное написание по своему строению.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213500" y="1443395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Посмотреть на написание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3330375" y="2799435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части вместе называют один признак, слово воспринимается как единое целое. Так устроены светло-синий, водонепроницаемый и лесостепной.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3330375" y="2252360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Проверить цельность значения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основных моделей образования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структура может давать разные по значению слова, поэтому важно смотреть на связь между частями.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различаются по смыслу и написанию: слитная форма чаще связана с единым признаком, а дефис показывает равноправие или оттенок.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 примерам из школьного раздела о сложных прилагательных. 2025.
</a:t>
            </a:r>
            <a:endParaRPr lang="en-US" sz="134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сложные прилагательные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делают речь точнее: одно слово может назвать сразу сложный признак, как в словах юго-западный или лесостепной. Это особенно удобно в учебных текстах и описаниях.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делают текст выразительнее и понятнее. Когда признак назван точно, читателю легче представить предмет, его свойства, направление или место на карте.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помогают писать короче, не повторяя длинные объяснения. Вместо нескольких слов можно использовать водоотталкивающая ткань или научно-популярная книга и сразу передать нужный смысл.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сложных прилагательных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511468" y="1708300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таких слов обычно есть две основы, которые вместе создают одно значение. Каждая часть вносит свой смысловой вклад, но слово воспринимается как единое целое.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804575" y="1708300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основами может появляться соединительная гласная О или Е. Она помогает связать части слова и не относится ни к корню, ни к окончанию.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1468" y="3179975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сложные прилагательные пишутся через дефис. Так бывает, когда части равноправны, обозначают направления, языки или оттенок цвета.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04575" y="3179975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выбрать написание, важно понять значение слова, увидеть его строение и определить, образует ли оно единый признак или сочетание равных частей.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752725"/>
            <a:ext cx="8424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прилагательные: главное без ошибок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прилагательные помогают точно и коротко называть признаки предметов. Если понять значение, строение слова и роль соединительных гласных, выбирать слитное или дефисное написание станет намного проще.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2026-05-22T15:53:10Z</dcterms:created>
  <dcterms:modified xsi:type="dcterms:W3CDTF">2026-05-22T15:53:10Z</dcterms:modified>
</cp:coreProperties>
</file>