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человек — здоровый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расти, учиться и просыпаться с хорошим настроением.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мозг отдыхает и раскладывает впечатления по местам, а тело восстанавливает силы после уроков, игр и прогулок. Хороший сон помогает вниманию, памяти, росту и спокойному настроению.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ежедневная перезагрузка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 сне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идёт циклами: один сменяет другой несколько раз за ночь. В них чередуются глубокий сон и сон со сновидениями, а организм постепенно переходит в режим восстановления.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дыхание и пульс становятся медленнее, мышцы расслабляются, а тело экономит силы. Так оно успевает отдохнуть после дневных дел и набраться энергии на следующий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при этом не спит совсем: он закрепляет новые знания, впечатления и движения. Поэтому сон похож на тихую ночную уборку в голове — всё нужное остаётся на своих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детям 8–10 лет в сутки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лучше сосредоточиться на уроках, запоминать новое и не зевать весь день как маленький сонный котёнок.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сон помогает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тяжёлых век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просыпается сам или почти сам, без долгой борьбы с подушкой. После сна есть бодрость, хочется умыться, позавтракать и скорее начать день, а не искать ещё одну «пятиминутку».
</a:t>
            </a:r>
            <a:endParaRPr lang="en-US" sz="100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проходит без «аварий»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хватает сил слушать, отвечать и не терять нить задания. После школы остаются энергия на игры, прогулку и общение, а не только на мечты о диване и пледе.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Засыпание идёт спокойно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ребёнок засыпает примерно в одно и то же время и утром не чувствует сильной сонливости. Такой ритм делает ночь предсказуемой и помогает организму отдыхать без лишней суеты.
</a:t>
            </a:r>
            <a:endParaRPr lang="en-US" sz="10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помогает учёбе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лучше запоминает буквы, числа, правила и даже движения рук. Поэтому после хорошей ночи легче читать, писать и не путаться в знакомых заданиях.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Отдохнувший ученик быстрее понимает объяснение на уроке и внимательнее слушает учителя. Ему проще замечать детали, а не терять мысль уже на первом 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 не хватает, чаще появляются ошибки в простых примерах, медленная реакция и рассеянность. Тогда даже лёгкое задание может показаться трудным, как будто буквы спрятались в туман.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заснуть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бегать, прыгать и спорить перед сном, тело не успевает успокоиться. Энергия ещё бурлит, а сонливость прячется где-то за углом.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планшет и телевизор будят внимание ярким светом и картинками. Мозгу становится трудно понять, что день уже заканчивается.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еда вечером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плотный ужин заставляет организм работать, а не отдыхать. От этого бывает тяжело и неудобно, и засыпание приходит медленнее.
</a:t>
            </a:r>
            <a:endParaRPr lang="en-US" sz="1323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сильные эмоции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звуки, ссоры, страхи и даже слишком бурные радости не дают успокоиться. Перед сном телу нужна тишина, а не большой праздник.
</a:t>
            </a:r>
            <a:endParaRPr lang="en-US" sz="12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со светом и тьмой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дневной свет помогает проснуться и быстрее включиться в дела. Он как будто говорит телу: «Пора бодрствовать, начинаем новый день».
</a:t>
            </a:r>
            <a:endParaRPr lang="en-US" sz="1328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становится мягче и тише, организм постепенно готовится ко сну. Приглушённое освещение помогает успокоиться после дел и игр.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поддерживает выработку мелатонина — вещества, которое помогает заснуть. Чем меньше лишнего света, тем легче телу перейти в спокойный ночной режим.
</a:t>
            </a:r>
            <a:endParaRPr lang="en-US" sz="12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путь ко сну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спокойных действий помогает телу постепенно перейти от активности к отдыху.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вечерние привычки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 отхода ко сну помогает организму привыкнуть к режиму. Тогда тело заранее понимает, когда день заканчивается, и не спорит с подушкой.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вечерний ритуал делает конец дня спокойным и понятным. Когда всё повторяется по порядку, мозг легче отпускает дела и быстрее настраивается на отдых.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книга, негромкая музыка или короткая беседа с близкими помогают успокоиться. Это как мягкая дорожка к сну — без прыжков, спешки и лишнего шума.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днём улучшает сон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на улице и уроки физкультуры помогают телу потратить энергию. Тогда вечером оно не «просит» бегать по комнате, а спокойно готовится к отдыху.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дня мышцы приятно устают, а сон становится глубже и крепче. Это похоже на мягкую перезагрузку: днём — движение, ночью — восстановление.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днём совсем не двигаться, уснуть бывает труднее. Организму нужно немного полезной усталости, чтобы он понял: пора закрывать глаза и набираться сил.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шумные и подвижные игры лучше заканчивать заранее. Перед сном полезнее спокойная прогулка или тихое занятие, чтобы сердце и мысли успели успокоиться.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напитки перед ночью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не есть сладости, пить газировку или крепкий чай. Такие напитки и перекусы бодрят организм и мешают ему настроиться на спокойную ночь.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вечер подойдёт лёгкий ужин, а воду можно пить по необходимости. Так желудку легче отдыхать, и сон приходит без лишней «кулинарной суеты».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тишина и удобная спальня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помогает мозгу не отвлекаться на посторонние звуки. Когда вокруг спокойно, тело быстрее расслабляется и легче переходит ко сну.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подходящая температура делают сон глубже. Если слишком жарко или холодно, организм начинает «ворчать» и плохо отдыхает всю ночь.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постель, чистота и порядок создают ощущение уюта и безопасности. В такой спальне хочется не крутиться, а скорее укрыться одеялом и заснуть.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сообщить взрослым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 не засыпает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часто лежит без сна долгое время, взрослым стоит обратить внимание. Иногда мешают привычки, а иногда нужна помощь специалиста.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просыпается ночью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постоянно прерывается, утром человек чувствует себя разбитым. Это не стоит терпеть молча: взрослые помогут разобраться, что происходит.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Храпит во сне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или частый храп — повод рассказать взрослым. Он может мешать полноценному отдыху, даже если кажется, что всё в порядке.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сонный днём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днём хочется спать, трудно учиться и играть, это важный сигнал. Сонливость не должна становиться обычным делом для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и настроение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легче улыбаться, дружить и не ссориться по пустякам. Настроение становится ровнее, как будто внутри всё чуть-чуть расправилось.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часто делает человека раздражительным и обидчивым. Тогда даже мелочь может показаться большой проблемой, хотя на самом деле это просто усталость.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не только телу, но и чувствам. Ночью мозг словно убирает лишний шум из головы, и утром думать и чувствовать становится легче.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выспался, ему проще спокойно разговаривать, делиться и решать споры. Хороший сон — это не только отдых, но и помощник для добрых отношений.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вечерний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нужно чуть больше времени на подготовку ко сну, а кто-то засыпает быстрее. Но всем детям полезно ложиться примерно в одно и то же время. Тогда вечер становится понятным и спокойным, без лишней беготни.
</a:t>
            </a:r>
            <a:endParaRPr lang="en-US" sz="94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добрый ритуал для всей семьи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можно умыться, надеть пижаму и почитать пару страниц книги. У каждого ребёнка этот порядок может быть чуть своим, но сам ритуал остаётся похожим. Он помогает телу понять: день заканчивается.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без экранов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планшет и телефон отдыхают раньше нас, голове легче замедлиться. Вечером полезнее тихий свет, разговор с близкими и подготовка ко сну. Тогда ночь приходит без спешки, а утро начинается бодрее.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у всех свой, но правила общие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050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сна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игрушка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игрушка помогает почувствовать уют и безопасность. Она напоминает, что вечер спокойный, а в комнате всё знакомо и доброжелательно.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Ночник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мягкий свет помогает не бояться темноты и не будит слишком сильно. Он делает комнату тёплой и спокойной, как тихое облачко.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книжка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перед сном настраивает на тишину и отдых. История уводит мысли от суеты и помогает глазам и голове замедлиться.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помогает чувствовать себя спокойно и не отвлекаться на мелкие неудобства. Лучше, когда всё нужное приготовлено заранее, без беготни.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сне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можно выспаться только в выходные. Факт: организму нужен сон каждый день, как еда и воздух. Накопить отдых впрок не получится.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чем позже лечь, тем быстрее уснёшь. Факт: переутомлённому человеку часто труднее заснуть, а сон становится более беспокойным и коротким.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перед сном можно долго сидеть у экрана, если очень хочется. Факт: яркий свет и интересные картинки будят мозг и отодвигают сон.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правило сна нужно только детям. Факт: режим полезен всем. Когда в жизни есть порядок, сон приходит легче и работает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на неделю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главного правила: ложиться и вставать примерно в одно время. Один и тот же ритм помогает телу не путаться и легче засыпать вечером.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больше движения днём: прогулку, игры на улице или физкультуру. Активный день помогает телу устать здоровым образом и лучше отдохнуть ночью.
</a:t>
            </a:r>
            <a:endParaRPr lang="en-US" sz="1049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
</a:t>
            </a:r>
            <a:pPr algn="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вечер тише: меньше экранов, спокойные игры, книга или разговор с близкими. Мозгу так проще замедлиться и не спорить со сном.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что получилось за неделю, и выбери привычки, которые понравились. Маленькие успехи важно повторять — именно они делают сон крепче.
</a:t>
            </a:r>
            <a:endParaRPr lang="en-US" sz="10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сон делает человека сильнее
</a:t>
            </a:r>
            <a:pPr algn="ctr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спит хорошо, ему легче расти, учиться и радоваться новому дню. Простые привычки — режим, движение, тишина и меньше экранов вечером — помогают сохранить бодрость и хорошее настроение.
</a:t>
            </a:r>
            <a:endParaRPr lang="en-US" sz="38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2026-05-21T08:31:09Z</dcterms:created>
  <dcterms:modified xsi:type="dcterms:W3CDTF">2026-05-21T08:31:09Z</dcterms:modified>
</cp:coreProperties>
</file>