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напечатать публикацию: от текста на компьютере до готового экземпляра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Путь: идея → макет → текст и изображения → проверка → печать → готовый тираж.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публикация и где её печатают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Публикацией называют книгу, журнал, брошюру, буклет, листовку, школьную газету и другие материалы для печати. Готовят такие издания в типографии: там используют цифровые и офсетные машины. Перед запуском заказа специалисты проверяют макет и файлы.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цель, формат и объём издания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зачем публикация нужна: отчёт, объявление, учебные материалы или творческий проект. Затем подберите формат — он задаёт размер страницы и влияет на то, насколько удобно читать текст и рассматривать иллюстрации.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заранее решите, сколько будет страниц, какая будет цветность и какая бумага подойдёт по назначению. Для тиража тоже нужно поставить ориентир: от него зависит стоимость и выбранный способ печати.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параметры ясны, типография сможет корректно оценить сроки и предложить технологию. В итоге вы получаете предсказуемое качество, а лишние переделки обходятся дешевле.
</a:t>
            </a:r>
            <a:endParaRPr lang="en-US" sz="9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публикации от макета до тиража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производственный маршрут: от подготовки файлов до готовой продукции.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текста и иллюстраций для печати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в печать текст должен быть вычитан: без опечаток, с корректными переносами и едиными правилами оформления. Такие мелочи заметны на бумаге и часто становятся причиной переделок.
</a:t>
            </a:r>
            <a:endParaRPr lang="en-US" sz="1048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подбирайте с подходящим разрешением: для печати обычно используют около 300 dpi. Логотипы, схемы и значки лучше сохранять в векторном формате, чтобы линии оставались чёткими при изменении размера. 
</a:t>
            </a:r>
            <a:endParaRPr lang="en-US" sz="1048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печати публикации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определить параметры заказа: формат, тираж, цветность, тип бумаги и способ печати — они влияют на размер, стоимость и конечный вид издания.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 зададите параметры (формат, тираж, цветность и бумагу), тем проще типографии подобрать технологию и снизить риск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типовых настроек печати
</a:t>
            </a:r>
            <a:endParaRPr lang="en-US" sz="9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Верстка управляет расположением элементов: заголовков, абзацев, иллюстраций и номеров страниц. От этого зависит, как быстро читатель находит нужный раздел и понимает структуру текста.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верстка влияет на читаемость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удобного чтения важны поля и одинаковые шрифты, а также аккуратные интервалы между строками и блоками. Если оформление выдержано, материал выглядит единым и легко воспринимается.
</a:t>
            </a:r>
            <a:endParaRPr lang="en-US" sz="108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мелкий кегль, тесные строки и «случайные» переносы ухудшают восприятие: глазам приходится чаще возвращаться к строкам. В учебных материалах это особенно заметно.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про порядок страниц и логические связки между элементами. Когда верстка продумана, смысл не теряется даже при печати и последующей фальцовке или скреплении.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тираж влияет на выбор способа печати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цифровой печати часто выбирают вариант, когда важны сроки и возможность быстро внести правки до итогового выпуска.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цифровая печать предпочтительна при небольших тиражах, а офсетная — при больших: при росте объёма себестоимость одного экземпляра падает.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основе принципов технологий печати; цифры на графике условные для наглядности.
</a:t>
            </a:r>
            <a:endParaRPr lang="en-US" sz="8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тиражи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печать подходит, когда нужно напечатать небольшое количество экземпляров: брошюры для класса, раздаточные материалы и отдельные выпуски школьной газеты.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цифровой печати обычно не требуется сложная подготовка печатных форм, поэтому запуск проходит быстрее. Это удобно, если проект нужно сдать точно в срок.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Пробные выпуски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проверить макет на практике: увидеть шрифты, отступы и общий вид. После этого проще согласовать окончательный вариант и избежать сюрпризов.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Разовые буклеты и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требуется изготовить тираж под конкретное событие, цифровая печать помогает не переплачивать за производство «на всякий случай».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печать: быстрый способ для небольших заказов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оборудования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тиража специалисты настраивают печатное оборудование и параметры процесса. На этом этапе важно точно проверить макет, потому что после запуска исправления затруднены.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большого тиража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настройка выполнена, печать идёт серийно: качество изображения обычно остаётся стабильным. Себестоимость одного экземпляра снижается за счёт распределения подготовительных затрат на много копий.
</a:t>
            </a:r>
            <a:endParaRPr lang="en-US" sz="1009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тиража и последующая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печати листы обрабатывают: режут, сгибают и скрепляют по выбранному варианту. Затем комплектуют и подготавливают к выдаче заказчику.
</a:t>
            </a:r>
            <a:endParaRPr lang="en-US" sz="106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Офсетная печать: выгодный вариант для больших тиражей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переплёт определяют внешний вид издания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бумаги и тип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бумаги измеряют в граммах на квадратный метр. Бумага 80 г/м² часто подходит для текстовых страниц: она хорошо переносит многократное чтение и удобна для печати без «тяжёлого» ощущения.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переплёта под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обложек и буклетов обычно выбирают 130–150 г/м²: материал выглядит плотнее, лучше держит форму и служит дольше. Переплёт бывает на скрепке, клеевой и пружинный, а выбор зависит от объёма, частоты использования и бюджета проекта.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777" y="1835776"/>
            <a:ext cx="183096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перед печатью и их последствия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макета легко допустить недочёты, которые проявятся уже в типографии: изображения станут размытыми, текст «уедет», цвета изменятся, а файл может не принять печатный комплекс. Ниже — частые причины и проверка до заказа.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с техническими настройками файла и дисциплиной проверки: один раз потратить время на контроль параметров проще, чем исправлять макет после запуска.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инструкции по допечатной подготовке: типовые требования к макетам и PDF (веб-материалы типографий).
</a:t>
            </a:r>
            <a:endParaRPr lang="en-US" sz="7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макета перед отправкой в типографию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контроля допечатной подготовки: текст → изображения → размеры → цвет → экспорт PDF → просмотр → пробник → отправка.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пробник до тиража снижает риск дорогостоящих переделок после запуска печати.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допечатной подготовки: рекомендации типографий по согласованию пробного экземпляра.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Пробный экземпляр показывает реальные цвета, шрифты, отступы и порядок страниц. На экране компьютера некоторые проблемы не заметны, а в распечатанном виде они становятся очевидны.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стоимость печати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тиража, на цену влияет сложность верстки, число цветных страниц и выбор бумаги: чем больше плотность и отделки, тем выше расходы материалов и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такая: чем крупнее заказ и сложнее оформление, тем заметнее вклад бумаги, печати и послепечатной обработки. Ранние проверки макета сокращают лишние затраты.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затрат по типовым прайс-листам и описаниям услуг типографий (без привязки к одному конкретному заказу).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Послепечатная обработка завершает выпуск публикации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печати листы режут по меткам, затем при необходимости сгибают, чтобы получились нужные развороты и форматы. Далее заготовки собирают и скрепляют, чтобы страницы держались в правильном порядке.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журналов и брошюр часто применяют фальцовку и скрепление скрепкой или клеем. Такой подход подходит для публикаций, которые будут регулярно открывать и перелистывать.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листовок обычно достаточно резки и сортировки по комплектам. На этом этапе публикация приобретает готовый внешний вид: от аккуратных краёв до правильной комплектации.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включает проверку читаемости текста, совпадения цветов, правильного порядка страниц и отсутствия дефектов: пятен, полос и смещений. При необходимости используют увеличительное стекло или специальные шаблоны.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Бракованные экземпляры отделяют от хороших. Такой контроль особенно важен при больших тиражах, потому что одна ошибка при повторной печати может многократно увеличиться в количестве испорченных копий.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качество готового тиража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258" y="1867952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1867952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версия для быстрого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версия быстро распространяется и легко обновляется: изменения можно внести без перепечатки всего тиража. Подходит для оперативных объявлений и материалов, которые могут дополняться.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формат для «офлайн»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публикация удобна без компьютера или телефона: её легко читать на уроке, в библиотеке и на мероприятиях. Физическая копия хорошо подходит для раздачи и обсуждений.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форматов в школьных проектах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проектах печатная и цифровая формы дополняют друг друга: печатные листы служат для чтения и наглядности, а электронные файлы — для пересылки, хранения и последующих правок.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электронная публикация решают разные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9388" y="1835776"/>
            <a:ext cx="27545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перед заказом печати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типографии обычно требуется комплект данных: по нему рассчитывают стоимость, проверяют техническую готовность и фиксируют параметры результата. Чем точнее сведения, тем меньше вопросов и задержек.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пакет параметров уменьшает риск несоответствия ожиданиям и помогает типографии быстро подтвердить технические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требования типографий к входным данным для расчёта и выполнения заказа.
</a:t>
            </a:r>
            <a:endParaRPr lang="en-US" sz="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качественная печать начинается с точной подготовки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печать публикации зависит от аккуратного макета, корректных технических параметров и внимательной проверки качества. Формат, цвет, бумага, изображения и PDF лучше готовить заранее: так ошибки обнаруживаются раньше и исправляются дешевле.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2026-05-12T13:00:44Z</dcterms:created>
  <dcterms:modified xsi:type="dcterms:W3CDTF">2026-05-12T13:00:44Z</dcterms:modified>
</cp:coreProperties>
</file>