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 геометрии: фигура, элементы и свойства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элементы, виды, свойства, площадь и объём.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как мост к пространственной геометрии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пирамида помогает перейти от плоских фигур к многогранникам. На её примере удобно видеть вершину, рёбра, грани и применять геометрию в простых практических задачах.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пирамиды и её основные элементы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пирамиды — это многоугольник. Оно может быть треугольным, четырёхугольным или более сложным, и именно по нему обычно называют всю фигуру.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41600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рёбра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41600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это точка, в которой встречаются боковые грани. От неё к вершинам основания идут боковые рёбра, а по контуру основания лежат рёбра основания.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32963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32963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боковые грани пирамиды — треугольники. Они расположены вокруг основания и сходятся в одной общей вершине, образуя пространственную фигуру.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 — перпендикуляр, опущенный из вершины на плоскость основания. Этот отрезок особенно важен при вычислении объёма и при сравнении пирамид.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фигуру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пирамиду на чертеже, нужно увидеть одно основание, треугольные боковые грани и общую вершину. Эти признаки всегда рассматривают вместе.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обычно выделяют основание, боковые рёбра, боковые грани и высоту. Такое обозначение помогает не перепутать элементы и правильно читать чертёж.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основании такой пирамиды находится четырёхугольник, чаще всего квадрат или прямоугольник. Именно форма основания определяет название и число боковых граней.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четырёхугольной пирамиды 4 боковые грани, 8 рёбер и 5 вершин. Эти значения удобно проверять по рисунку, считая элементы по порядку.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проводится от вершины перпендикулярно к плоскости основания. Она показывает, насколько вершина удалена от основания, и нужна для вычисления объёма.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Четырёхугольная пирамида и её части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начинать с основания: по его форме легко определить название пирамиды и предсказать, сколько будет боковых граней.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пирамид по числу сторон основания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основания, тем больше боковых граней и рёбер у пирамиды.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3532" y="1226125"/>
            <a:ext cx="35437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93606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такой пирамиды — треугольник. Эта форма самая простая для изучения, потому что у неё меньше всего элементов и легко проследить все рёбра.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Многоугольная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имеет пять, шесть и больше сторон, название пирамиды меняется по числу сторон основания. При этом общий принцип строения остаётся одинаковым.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Четырёхугольная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основании лежит четырёхугольник: квадрат, прямоугольник или другой многоугольник из четырёх сторон. Такая пирамида часто встречается в учебных чертежах.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Правильной называют пирамиду с правильным многоугольником в основании. Её вершина расположена над центром основания, а боковые рёбра равны между собой.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пирамид по форме основания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пирамиду по чертежу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основана на определении пирамиды из школьного курса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пирамида и её отличие от наклонной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пирамида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пирамиды основание — правильный многоугольник, а вершина находится точно над его центром. Благодаря этому фигура выглядит симметричной и аккуратной.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пирамида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наклонной пирамиде вершина смещена относительно центра основания. Поэтому боковые грани обычно различаются, а фигура не имеет такой же симметрии, как правильная.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боковые грани — равные между собой равнобедренные треугольники. На чертеже это заметно по одинаковым боковым рёбрам и равномерному расположению граней.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021" y="1145300"/>
            <a:ext cx="3878050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названия частей пирамиды и увидеть их на чертеже.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пирамиды и их обозначения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терминов помогает без ошибок читать чертёж и находить нужные элементы в задачах.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сторон основания можно быстро определить и остальные элементы фигуры, не пересчитывая каждый раз всё по отдельности.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2n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рёбер имеет пирамида с n-угольным основанием.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боковых граней, рёбер и вершин растут вместе с числом сторон основания.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рёбра и грани при увеличении основания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основания, тем сложнее структура пирамиды и тем больше элементов нужно учитывать.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класса; обобщение по свойствам пирамиды.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высота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 — это перпендикуляр, опущенный из вершины на плоскость основания. Она показывает кратчайшее расстояние от вершины до основания и всегда измеряется под прямым углом.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правильной пирамиды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пирамиды высота проходит через центр основания. Это удобно для построения чертежа и помогает быстрее находить объём, если основание является правильным многоугольником.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ребром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Боковое ребро соединяет вершину пирамиды с вершиной основания, а высота не обязательно совпадает с ним. Ошибка в выборе отрезка сразу приводит к неверному ответу.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высота входит в формулу объёма пирамиды, поэтому без неё нельзя выполнить точный расчёт. В задачах она часто задаётся на чертеже отдельно от других отрезков.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и её 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вычисления объёма пирамиды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решения по теме объёма многогранников в 7 классе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пирамиды и призмы в объёмах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основа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 призма могут иметь одно и то же основание, например квадрат или треугольник. В таком случае сравнение становится особенно наглядным, потому что площадь основания одинакова.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соотношение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основании и высоте объём пирамиды равен одной трети объёма соответствующей призмы. Эта связь помогает проверять вычисления и запоминать формулу без лишних действий.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высота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высота у фигур тоже одинаковая, то различие в объёме зависит только от формы тела. Это позволяет быстро увидеть, почему пирамида занимает меньше пространства, чем призма.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удобно держать рядом с чертежом: так легче связывать обозначения с конкретными элементами фигуры.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связанные с пирамидой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опирается на несколько базовых зависимостей, поэтому знание формул ускоряет решение задач и уменьшает число ошибок.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класса; формулы многогранников.
</a:t>
            </a:r>
            <a:endParaRPr lang="en-US" sz="10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65761"/>
            <a:ext cx="378000" cy="336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2296" y="3144761"/>
            <a:ext cx="2835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пирамиды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поверхность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поверхности складывается из площади основания и площадей всех боковых граней. Эти части считают отдельно, а затем аккуратно суммируют, не пропуская ни одного элемента.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основания зависит от формы многоугольника. Сначала находят её по знакомой формуле для треугольника, квадрата или другого многоугольника, а потом используют в общей сумме.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поверхность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поверхность состоит только из треугольных граней. У правильной пирамиды они часто равны, поэтому удобно сначала вычислить площадь одной грани, а затем умножить результат.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приём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запутаться, полезно записывать: сначала основание, затем боковые грани, после этого — полная площадь. Такой порядок делает решение более понятным и снижает риск пропуска слагаемого.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30240"/>
            <a:ext cx="3975900" cy="1385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задания показывают, как применяются одни и те же правила для подсчёта элементов и вычисления объёма.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задач на пирамиды и ответы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заданиях используются одни и те же связи между основанием, рёбрами, вершинами и объёмом.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 многогранникам, 7 класс.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 моделях и реальных объектах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модель на уроке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Склеенная из бумаги пирамида помогает увидеть фигуру не только на чертеже, но и в пространстве. На ней легко показать вершину, основание и боковые грани, а также проверить, где проходит высота.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макеты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иногда используют картонные макеты и упаковку пирамидальной формы. Они помогают понять, как складывается объёмная фигура из плоских треугольников и как при развёртке связаны рёбра и грани.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образ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Пирамидальная форма встречается в архитектуре и сразу привлекает внимание своей устойчивой, строгой геометрией. Такие объекты удобно сравнивать с учебной моделью, чтобы заметить общую структуру и отличие наклонных граней.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Ложный признак пирамиды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фигура с треугольными гранями является пирамидой. Обязательно должно быть одно основание и общая вершина, в которой сходятся все боковые грани.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ребро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высоту путают с боковым ребром, хотя это разные отрезки. Высота всегда перпендикулярна основанию, а ребро соединяет вершины фигуры и может быть наклонным.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подсчёт рёбер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подсчёте рёбер важно помнить: у n-угольной пирамиды есть n рёбер основания и n боковых рёбер. Если забыть одну из групп, ответ получится неверным.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 основанием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 основание принимают не тот многоугольник или путают его с боковой гранью. У пирамиды основание только одно, и оно всегда лежит в одной плоскости.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пирамиды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главное, что нужно запомнить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объединяет простые правила и важные формулы: одно основание, треугольные боковые грани, высоту и объём, равный трети соответствующей призмы. Эти знания помогают уверенно решать задачи.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2026-05-28T23:37:38Z</dcterms:created>
  <dcterms:modified xsi:type="dcterms:W3CDTF">2026-05-28T23:37:38Z</dcterms:modified>
</cp:coreProperties>
</file>