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лексика: как учить слова эффективно
</a:t>
            </a:r>
            <a:endParaRPr lang="en-US" sz="25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слова можно быстрее, если знать правильный способ.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Vocabulary: основа понимания и общения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 — это не список для заучивания, а инструмент для чтения, общения и письма. Чтобы слово действительно работало, нужно знать его значение, звучание, написание и употребление в фразе.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«знать слово»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Meaning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помогает понять, о чём идёт речь, но одного перевода недостаточно. Слово должно связываться с образом, примером и ситуацией, иначе оно быстро забывается.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Sound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важно для распознавания слова на слух и для правильного произношения. Если ученик не узнаёт слово в речи, оно остаётся только на странице учебника.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Spelling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нужно, чтобы слово можно было без ошибок записать в тетради, тесте или сообщении. Даже знакомое слово теряет ценность, если его нельзя уверенно написать.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показывает, как слово работает в предложении. Например, book нужно не только узнать, но и сказать: read a book, а не просто назвать перевод.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запоминается в мозге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лучше удерживает слово, если оно связано с ярким образом. Картинка, пример из жизни или знакомая ситуация делают значение более заметным и понятным.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слышится несколько раз, оно становится узнаваемым на слух. Знакомое звучание помогает быстрее вспомнить его в разговоре, даже без письменной подсказки.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укрепляет след в памяти, особенно если оно распределено во времени. Один раз увидеть слово мало: нужно возвращаться к нему снова и снова.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показывает, где слово уместно, а где нет. В разных предложениях одно и то же слово может звучать по-разному и требовать точного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 пассивный словарь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64200" y="1833079"/>
            <a:ext cx="38067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словарь — это слова, которые ученик уверенно использует в речи и письме. Именно они показывают, насколько свободно он может выражать свои мысли.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3100" y="1833063"/>
            <a:ext cx="38067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словарь — это слова, которые ученик узнаёт при чтении и слушании, даже если пока не использует их сам. Обычно таких слов заметно больше.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брать новые слова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встречать слова в естественных предложениях и видеть, как они связаны с другими словами. Это лучший способ заметить значение без длинного перевода.
</a:t>
            </a:r>
            <a:endParaRPr lang="en-US" sz="864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даёт живое звучание слова и показывает, как его произносят в реальной речи. Так ученик запоминает не только форму, но и ритм фразы.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списки удобны для системного изучения: school, sport, food, feelings. Они помогают группировать слова и легче вспоминать их в нужной теме.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короткие ежедневные привычки: ключевые слова, заметки на полях и слово дня. Небольшой объём каждый день даёт больше пользы, чем редкие длинные списки.
</a:t>
            </a:r>
            <a:endParaRPr lang="en-US" sz="8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интервальное повторение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удобно разместить слово, перевод, пример и небольшую картинку. Такой формат помогает увидеть слово сразу в нескольких связях и быстрее его узнать.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один день ученик проверяет себя ещё раз. Первый повтор показывает, что уже запомнилось, а что требует дополнительного внимания.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дня и 1 неделя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дней слово возвращается снова. Интервал становится длиннее, и память начинает удерживать его не на короткое время, а надолго.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недели проводится финальная проверка. Если слово узнаётся без подсказки, оно переходит в более прочный запас и реже забывается.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Встретил — понял — использовал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работает как цепочка: сначала встреча с новым словом, затем понимание, затем личное использование.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Мнемоники и ассоциации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в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связать слово с образом, а не только с переводом. Чем ярче ассоциация, тем быстрее ученик вспоминает нужное слово в ответе или разговоре.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 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 короткая история делают слово заметнее. Даже простая фраза или смешной сюжет помогают удержать его дольше, чем одиночное повторение.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на части облегчает понимание. В friendly, unhappy и teacher видно знакомые элементы, поэтому значение становится предсказуемее и легче для запоминания.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 должна быть короткой и точной, иначе она мешает. Лучше одна ясная подсказка, чем длинное объяснение, которое трудно быстро вспомнить.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написание и произношение часто расходятся, поэтому важно учить слово сразу в звуке, форме и примере употребления.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английской орфографии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 словах word, knife и island.
</a:t>
            </a:r>
            <a:endParaRPr lang="en-US" sz="14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работы с лексикой — словосочетание, шаблон и пример — помогают перевести слово из памяти в речь без лишних пауз.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подход к изучению лексики: vocabulary in chunks, авторская обобщённая схема, 2025
</a:t>
            </a:r>
            <a:endParaRPr lang="en-US" sz="6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работы делают слово сразу пригодным для общения.
</a:t>
            </a:r>
            <a:endParaRPr lang="en-US" sz="14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слов и словообразование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слов объединяет общую основу и разные части речи. Когда ученик видит знакомый корень, ему легче догадаться о смысле нового слова и не теряться в тексте.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 приставки подсказывают, как меняется значение. Например, в английском они помогают понять, кто выполняет действие, какой предмет описывается и есть ли отрицание.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форме слова полезно сравнивать в паре или группе. Так быстрее замечаются различия между friend, friendly, friendship и unfriendly, а ошибки в чтении становятся заметнее.
</a:t>
            </a:r>
            <a:endParaRPr lang="en-US" sz="864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пополнять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помогает не заучивать каждое слово отдельно. Один знакомый корень даёт несколько новых единиц для чтения, письма и устных ответов.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Мини-цикл работы с лексикой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Мини-цикл урока на 5–8 новых слов: от знакомства до короткой проверки в конце.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 тренировки слов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Charades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объяснение без перевода тренирует быстрый доступ к слову. Ученик описывает его жестами или короткими фразами, а класс угадывает и запоминает значение через действие.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Memory game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память полезна для пар слов и картинок. Карточки открываются по очереди, а ребёнок удерживает в голове написание, значение и звучание одновременно.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 пропусками помогает узнавать слово по подсказкам из темы, первой букве или примеру. Такой формат развивает внимание к форме и контексту.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Sentence roulette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Sentence roulette соединяет слово с грамматическим шаблоном. Ученик вытягивает карточку и строит фразу с it, this или because, не ограничиваясь одним переводом.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715158"/>
            <a:ext cx="8015700" cy="136738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словарь ученика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словарь помогает видеть не только перевод, но и то, как слово звучит, пишется и используется в 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облегчает повторение: ученик быстро находит нужную форму, пример и дату следующей проверки.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личного словаря ученика, авторская модель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слово выучено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должно быть узнано без длительной паузы. Если ученик понимает его в тексте или на слух, значит смысл уже начал закрепляться в памяти.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 уверенно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произнести слово уверенно и без подсказки. Правильное звучание показывает, что ученик не только узнал слово, но и умеет использовать его в речи.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 без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проверяется написание. Если ребёнок может записать слово без ошибок, он лучше замечает буквы, которые не слышны или звучат иначе.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собственные предложения. Когда слово появляется в двух разных фразах, оно начинает работать в активном словаре, а не только в распознавании.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как их исправлять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учить только перевод, слово остаётся хрупким и быстро забывается. Лучше сразу добавлять пример, картинку или короткую фразу, чтобы закрепить значение в контексте.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Схожие слова легко перепутать на слух и в письме. Полезно выписывать их рядом, отмечать различия и проговаривать вслух, чтобы увидеть, чем они отличаются.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и служебные буквы часто пропадают при письме. Повторение вслух и короткая запись в тетради помогают заметить -s, -ed и silent letters.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исправить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чеклисту показывает, какая часть слова ещё слабая. Если смысл, звучание, написание или употребление не закрепились, нужен дополнительный повтор.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повторения на неделю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лучше распределять короткими шагами, а не одним длинным занятием. Так слово встречается несколько раз в разные дни и закрепляется спокойнее.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короткие встречи со словом дают устойчивый результат: от знакомства к использованию проходит неделя, но нагрузка остаётся посильной.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план повторения на неделю, 2025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сделать словарь рабочим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часто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возвращает слово в память несколько раз и не даёт ему исчезнуть после одного урока. Краткие, но регулярные встречи работают лучше, чем редкие длинные списки.
</a:t>
            </a:r>
            <a:endParaRPr lang="en-US" sz="864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показывает, когда слово уместно, а когда нет. Одно и то же слово в предложении, диалоге и задании воспринимается по-разному и запоминается точнее.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Соединять звук и буквы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письмо должны идти вместе. Если ученик только видит слово, но не говорит его вслух, он хуже узнаёт его на слух и чаще ошибается в записи.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словарь растёт тогда, когда слова используются в ответах, мини-тестах и своих фразах. Именно применение превращает знакомую лексику в рабочий навык.
</a:t>
            </a:r>
            <a:endParaRPr lang="en-US" sz="8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vocabulary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по-настоящему твоим только тогда, когда ты несколько раз услышал его, понял, записал и сам использовал. Именно практика превращает знание в уверенный навык.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2026-07-25T20:48:56Z</dcterms:created>
  <dcterms:modified xsi:type="dcterms:W3CDTF">2026-07-25T20:48:56Z</dcterms:modified>
</cp:coreProperties>
</file>