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668925"/>
            <a:ext cx="50181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ассимиляция, диссимиляция и метаболизм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500575"/>
            <a:ext cx="3487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и диссимиляция — ключевые процессы метаболизма, поддерживающие жизнь клетки.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36985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биохимики сформировали понятия ассимиляции и диссимиляции, заложив основы понимания обмена веществ в живых организмах. Изучение ферментов и клеточных компонентов ускорило развитие биологии.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изучения метаболизма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— процесс построения сложных органических соединений из простых веществ с затратой энергии, например, при фотосинтезе растения создают глюкозу из воды и углекислого газа.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обеспечивает рост и восстановление клеток, а также накопление энергии в химических связях для дальнейшего использования организмом.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— важнейший путь формирования биомолекул, необходимых для функционирования и развития живых организмов.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Ассимиляция: определение и основная роль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ассимиляции в природе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у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преобразуют солнечный свет, воду и углекислый газ в глюкозу и кислород, используя хлоропласты, что обеспечивает органический материал для всей экосистемы.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белков у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перерабатывают аминокислоты, поступающие с пищей, в собственные белки, необходимые для структуры и функций клеток и тканей.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микроводорослей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Микроводоросли ассимилируют неорганические вещества, создавая органические соединения, что поддерживает водные экосистемы и служит пищей для многих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Диссимиляция: определение и значение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Диссимиляция — процесс распада сложных органических веществ на простые с высвобождением энергии, необходимой для жизнедеятельности клетки.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выделяемая при диссимиляции, используется для мышечной работы, роста, восстановления тканей и поддержания гомеостаза.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включает клеточное дыхание, основное для большинства организмов, позволяющее эффективно получать энергию из пищи.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Диссимиляция также обеспечивает тепло, поддерживающее необходимую для биохимических реакций температуру тела у теплокровных.
</a:t>
            </a:r>
            <a:endParaRPr lang="en-US" sz="97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диссимиляции: дыхание и брожение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кислородном дыхании органические вещества окисляются до CO2 и воды, высвобождая значительную энергию, накопленную в молекулах АТФ для работы клетки.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без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отсутствие кислорода у дрожжей и бактерий органические вещества преобразуются в этанол или молочную кислоту, выделяя меньший объём энергии, но позволяя выживать в анаэробных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ассимиляция и диссимиляция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происходят параллельно, обеспечивая энергетический и вещественный баланс, необходимый для стабильной работы клетки.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и диссимиляция взаимодополняют друг друга для поддержания жизнедеятельности организма.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биохимии,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понятие метаболизма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включает процессы ассимиляции и диссимиляции, управляя построением и разрушением молекул в клетке.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обеспечивает преобразование энергии, необходимой для роста, восстановления и функционирования живых клеток.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поддерживает гомеостаз, позволяя клетке адаптироваться к изменениям окружающей среды.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и диссимиляция: основные различия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процессов по ключевым параметрам, с примерами и локализацией в клетке.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процессы противоположны, их взаимодействие критично для жизнедеятельности и обмена веществ в клетках.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2021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диссимиляции выделяется энергия, запасаемая в форме около 36 молекул АТФ на одну молекулу глюкозы, что обеспечивает жизнедеятельность клетки.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 клетки, 2022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 АТФ формируется клеткой для обеспечения всех энергетических потребностей.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Циклический путь вещества в метаболизме клетки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обмена веществ на основе научных данных биохимии и клеточной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ассимиляции у растений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углекислый газ и воду, используя световую энергию для синтеза глюкозы в хлоропластах.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Биосинтез макромолекул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участии ферментов происходит формирование белков, липидов и нуклеиновых кислот из базовых компонентов.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клеточных структур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молекулы интегрируются в мембраны, органоиды и другие клеточные элементы для роста и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ассимиляции у животных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преобразуют пищевые вещества в строительный материал клеток, используя аминокислоты для синтеза белков необходимых для тканей.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жирных кислот и глюкозы формируются липиды и углеводы — энергетические и структурные компоненты клеток организма.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образуются для хранения и передачи наследственной информации в процессе роста и размножения.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диссимиляции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глюкозы до пирувата в цитоплазме, сопровождающееся небольшой выработкой энергии.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57748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Окисление пирувата в митохондриях с образованием высокоэнергетических соединений и побочных продуктов CO2 и воды.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02373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цепь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транспортирации электронов, создающий основную часть АТФ и обеспечивающий полноценное энергоснабжение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метаболизма у разных организмов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возраст и диета существенно влияют на интенсивность обмена веществ, повышая или снижая скорость метаболизма.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и быстрорастущие организмы обладают более активным метаболизмом, что связано с их быстрым потреблением энергии.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ферментов в метаболизме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как катализаторы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химические реакции в клетках, снижая энергетические затраты. Они обеспечивают точную и эффективную работу метаболических путей.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активности ферментов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Каталаза быстро расщепляет перекись водорода, предотвращая токсичность. Амилаза помогает переваривать крахмал, а липаза участвует в распаде жиров.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Структурное взаимодействие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 связывается с субстратом в активном центре, обеспечивая специфичность и регулируемость реакции внутри клетки.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обмена веществ к окружающей среде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изменяется при колебаниях температуры, обеспечивая сохранение жизни в неблагоприятных условиях.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воды и пищи регулирует интенсивность метаболизма, влияя на рост и активность организмов.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используют фенотипическую пластичность для изменения обменных процессов и повышения выживаемости.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зимняя спячка у жаб и состояние покоя у растений в неблагоприятное время года.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обмена веществ и их последствия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метаболические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 приводит к накоплению токсичных веществ из-за отсутствия ферментов, вызывая тяжелые последствия для мозга и развития ребёнка.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эндокринных нарушений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Гипотиреоз замедляет метаболизм, вызывая слабость и увеличение массы тела. Неправильное питание усугубляет эти состояния, ухудшая качество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непрерывный круговорот веществ, поддерживая биохимические циклы и устойчивость экосистем.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Генерируют энергию, необходимую для развития и функционирования всех живых организмов на планете.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Способствуют биологическому разнообразию, обеспечивая условия для адаптации и эволюции видов.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ассимиляции и диссимиляции для жизни на Земле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и значение метаболических процессов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и диссимиляция создают баланс, поддерживающий жизнь, рост и адаптацию организмов. Изучение этих процессов раскрывает основы биологии и укрепляет здоровье человека.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2026-05-08T04:05:31Z</dcterms:created>
  <dcterms:modified xsi:type="dcterms:W3CDTF">2026-05-08T04:05:31Z</dcterms:modified>
</cp:coreProperties>
</file>