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Проектная работа 1: значение для изучения английского и ключевые темы
</a:t>
            </a:r>
            <a:endParaRPr lang="en-US" sz="3161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языковых навыков через практические и творческие задания.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задачи проектной работы в школьном курсе английского
</a:t>
            </a:r>
            <a:endParaRPr lang="en-US" sz="1695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Проектная деятельность способствует развитию всех языковых навыков и готовит учеников к реальному использованию английского языка. Она повышает мотивацию и стимулирует самостоятельное обучение.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проектная работа в образовательном процессе
</a:t>
            </a:r>
            <a:endParaRPr lang="en-US" sz="1807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форма учебной деятельности, где учащиеся глубоко исследуют тему индивидуально или в группе и представляют результаты на английском языке.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Отличает практическая направленность и связность с другими предметами, что помогает связывать знания и применять их творчески.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Обязательна рефлексия — анализ достигнутых результатов и самооценка, что развивает критическое мышление и самосовершенствование.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Подготовительный и исследовательский этап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выбирается тема, формулируются цели и задачи, разрабатывается план работы. Затем происходит сбор и анализ информации на английском языке.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Оформление и презентация результатов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подготовки материала создаётся продукт проекта — постер, презентация или эссе, а завершает процесс публичная защита или выступление перед классом.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выполнения проектной работы
</a:t>
            </a:r>
            <a:endParaRPr lang="en-US" sz="2122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должна заинтересовать восьмиклассников и соответствовать учебной программе по английскому языку, обеспечивая практическое применение лексики.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чтобы тема была актуальна и интригующая, например, «Знаменитые города Великобритании» или «Современные подростки и Интернет».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Познавательная ценность — тема должна расширять кругозор, позволяя узнать новое об англоязычной культуре и жизни.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должна способствовать развитию всех четырёх языковых навыков и обеспечивать возможность для творческой презентации.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выбора темы для языкового проекта
</a:t>
            </a:r>
            <a:endParaRPr lang="en-US" sz="2201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230217"/>
            <a:ext cx="3862882" cy="2010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2557" y="1230217"/>
            <a:ext cx="3862882" cy="2010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19675" y="3242473"/>
            <a:ext cx="34425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Координатор как мотор команды
</a:t>
            </a:r>
            <a:pPr algn="l" indent="0" marL="0">
              <a:lnSpc>
                <a:spcPct val="90000"/>
              </a:lnSpc>
              <a:buNone/>
            </a:pPr>
            <a:r>
              <a:rPr lang="en-US" sz="49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8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Координатор организует работу группы, распределяет задачи и следит за соблюдением сроков. Его ответственность — обеспечить эффективное взаимодействие участников и поддерживать рабочий настрой.
</a:t>
            </a:r>
            <a:endParaRPr lang="en-US" sz="1478" dirty="0"/>
          </a:p>
        </p:txBody>
      </p:sp>
      <p:sp>
        <p:nvSpPr>
          <p:cNvPr id="9" name="Text 1"/>
          <p:cNvSpPr txBox="1"/>
          <p:nvPr/>
        </p:nvSpPr>
        <p:spPr>
          <a:xfrm>
            <a:off x="4710245" y="3242473"/>
            <a:ext cx="34026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докладчика и дизайнера
</a:t>
            </a:r>
            <a:pPr algn="l" indent="0" marL="0">
              <a:lnSpc>
                <a:spcPct val="90000"/>
              </a:lnSpc>
              <a:buNone/>
            </a:pPr>
            <a:r>
              <a:rPr lang="en-US" sz="49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8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Докладчик готовит устное выступление, совершенствуя навыки говорения и уверенности. Дизайнер создает визуальные материалы, что помогает сделать презентацию наглядной и понятной.
</a:t>
            </a:r>
            <a:endParaRPr lang="en-US" sz="1478" dirty="0"/>
          </a:p>
        </p:txBody>
      </p:sp>
      <p:sp>
        <p:nvSpPr>
          <p:cNvPr id="10" name="Text 2"/>
          <p:cNvSpPr txBox="1"/>
          <p:nvPr/>
        </p:nvSpPr>
        <p:spPr>
          <a:xfrm>
            <a:off x="398225" y="397625"/>
            <a:ext cx="6619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8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ролей и командная работа в проекте
</a:t>
            </a:r>
            <a:endParaRPr lang="en-US" sz="1982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и анализ англоязычной информации для школьного проекта
</a:t>
            </a:r>
            <a:endParaRPr lang="en-US" sz="1695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проверенные источники — учебники, специализированные сайты, видеоматериалы и интервью с носителями языка для расширения кругозора.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фильтрации информации: важна достоверность и соответствие теме, чтобы данные были точными и полезными для проекта.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для презентации о Лондоне собирают факты о достопримечательностях, что позволяет глубже погрузиться в тему и использовать точную лексику.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анкет и проведение опросов помогает собрать мнения и данные на английском языке, что развивает коммуникативные и исследовательские навыки.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культур и традиций позволяет выявить различия и сходства, что способствует расширению познаний и навыков критического мышления.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исследования в проектной работе
</a:t>
            </a:r>
            <a:endParaRPr lang="en-US" sz="2436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 Министерства образования РФ,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применения проектной работы на уроках английского (8 класс)
</a:t>
            </a:r>
            <a:endParaRPr lang="en-US" sz="1695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школьников предпочитает работать в команде, что способствует развитию коммуникативных умений и мотивации.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подчеркивают важность совместной работы и практического применения языка при изучении английского.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200" y="397625"/>
            <a:ext cx="6620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1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времени и этапов проектной работы
</a:t>
            </a:r>
            <a:endParaRPr lang="en-US" sz="2010" dirty="0"/>
          </a:p>
        </p:txBody>
      </p:sp>
      <p:sp>
        <p:nvSpPr>
          <p:cNvPr id="7" name="Text 1"/>
          <p:cNvSpPr txBox="1"/>
          <p:nvPr/>
        </p:nvSpPr>
        <p:spPr>
          <a:xfrm>
            <a:off x="57800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Подготовительный этап (1 неделя)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темы, формулировка целей и планирование работы с использованием английских материалов.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25322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информации (2 недели)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и анализ данных на английском языке в разных источниках для создания содержательного проекта.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4815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Оформление проекта (1 неделя)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презентаций, постеров или других материалов с использованием английского текста.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45301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Репетиция и презентация (1 неделя)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устного выступления и публичная защита результатов работы перед классом.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673094"/>
            <a:ext cx="4724400" cy="1931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Равномерное распределение времени на каждый этап способствует успешному выполнению проекта и повышению качества итоговой работы.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проект «My Favourite Book»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распределение времени на ключевые этапы проекта: выбор темы, планирование, сбор информации, оформление и презентация. Такое планирование помогает организовать работу и добиться качественного результата.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таблицы этапов работы над проектом по английскому
</a:t>
            </a:r>
            <a:endParaRPr lang="en-US" sz="1695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Плакаты и презентации в PowerPoint: наглядность и структура
</a:t>
            </a:r>
            <a:pPr algn="l" indent="0" marL="0">
              <a:lnSpc>
                <a:spcPct val="90000"/>
              </a:lnSpc>
              <a:buNone/>
            </a:pPr>
            <a:r>
              <a:rPr lang="en-US" sz="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ярких плакатов и презентаций помогает акцентировать внимание на ключевых темах проекта. Текст на английском сопровождается иллюстрациями и графиками для лучшего восприятия информации.
</a:t>
            </a:r>
            <a:endParaRPr lang="en-US" sz="762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Видеоролики и озвучка: динамика и вовлечение
</a:t>
            </a:r>
            <a:pPr algn="l" indent="0" marL="0">
              <a:lnSpc>
                <a:spcPct val="90000"/>
              </a:lnSpc>
              <a:buNone/>
            </a:pPr>
            <a:r>
              <a:rPr lang="en-US" sz="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видеороликов с английскими комментариями оживляет материал и развивает навыки аудирования, а также повышает интерес аудитории к теме проекта.
</a:t>
            </a:r>
            <a:endParaRPr lang="en-US" sz="889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Инфографика и коллажи: объединение данных и творчества
</a:t>
            </a:r>
            <a:pPr algn="l" indent="0" marL="0">
              <a:lnSpc>
                <a:spcPct val="90000"/>
              </a:lnSpc>
              <a:buNone/>
            </a:pPr>
            <a:r>
              <a:rPr lang="en-US" sz="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Инфографика упрощает восприятие сложных данных, а коллажи позволяют творчески представить материалы, используя английские надписи и описания.
</a:t>
            </a:r>
            <a:endParaRPr lang="en-US" sz="889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визуализации и мультимедийные инструменты в языковых проектах
</a:t>
            </a:r>
            <a:endParaRPr lang="en-US" sz="169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Рефлексия и анализ языкового вклада в коллективном проекте
</a:t>
            </a:r>
            <a:endParaRPr lang="en-US" sz="1695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расширения словарного запаса и освоения новых грамматических конструкций укрепляет языковые навыки и способствует личностному росту участников.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улучшения произношения помогает выявить успехи и определить области для дальнейшей практики и совершенствования.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работы с англоязычными источниками развивает умение критически воспринимать и обрабатывать информацию на иностранном языке.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Рефлексия помогает выявить индивидуальный вклад каждого, оценить эффективность командного взаимодействия и оптимизировать процесс для будущих проектов.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темы языковых проектов для восьмиклассников
</a:t>
            </a:r>
            <a:endParaRPr lang="en-US" sz="1695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подростков в англоязычных странах
</a:t>
            </a:r>
            <a:pPr algn="l" indent="0" marL="0">
              <a:lnSpc>
                <a:spcPct val="90000"/>
              </a:lnSpc>
              <a:buNone/>
            </a:pPr>
            <a:r>
              <a:rPr lang="en-US" sz="40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позволяет изучать культурные особенности, привычки и досуг сверстников из разных стран, расширяя словарный запас и коммуникативные навыки.
</a:t>
            </a:r>
            <a:endParaRPr lang="en-US" sz="1204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изобретения и изобретатели
</a:t>
            </a:r>
            <a:pPr algn="l" indent="0" marL="0">
              <a:lnSpc>
                <a:spcPct val="90000"/>
              </a:lnSpc>
              <a:buNone/>
            </a:pPr>
            <a:r>
              <a:rPr lang="en-US" sz="40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исторических и современных открытий развивает интерес к науке и технике, а также обогащает техническую лексику на английском языке.
</a:t>
            </a:r>
            <a:endParaRPr lang="en-US" sz="1204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и пути их решения
</a:t>
            </a:r>
            <a:pPr algn="l" indent="0" marL="0">
              <a:lnSpc>
                <a:spcPct val="90000"/>
              </a:lnSpc>
              <a:buNone/>
            </a:pPr>
            <a:r>
              <a:rPr lang="en-US" sz="40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фокусируется на актуальных вопросах защиты окружающей среды, стимулирует обсуждения и применение английского в практическом контексте.
</a:t>
            </a:r>
            <a:endParaRPr lang="en-US" sz="1204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темы языковых проектов для восьмиклассников
</a:t>
            </a:r>
            <a:endParaRPr lang="en-US" sz="1695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языковой проектной работы для школьников
</a:t>
            </a:r>
            <a:endParaRPr lang="en-US" sz="1709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английского языка в проектах формирует уверенность в общении и помогает преодолеть страх публичных выступлений.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презентации развивают умение ясно и логично выражать мысли, что полезно не только в учебе, но и в повседневной жизни.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культурой англоязычных стран расширяет кругозор и углубляет мотивацию к изучению языка на более высоком уровне.
</a:t>
            </a:r>
            <a:endParaRPr lang="en-US" sz="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трудности включают языковые барьеры и боязнь ошибок, что снижает активность и мотивацию при выполнении проектов на английском языке.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Решения: организация групповых мини-тренингов, регулярные коммуникации на английском и поддержка педагогов создают комфортную среду для успешной работы.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и пути их преодоления в языковом проекте
</a:t>
            </a:r>
            <a:endParaRPr lang="en-US" sz="1909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успешного языкового проекта: пошаговая схема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эффективного выполнения проектов на уроках английского языка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успешных языковых проектов российских школьников
</a:t>
            </a:r>
            <a:endParaRPr lang="en-US" sz="1695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«English-Speaking Cities» включал виртуальное путешествие и создание путеводителя с описаниями на английском языке, развивая навыки чтения и говорения.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«Protecting the Planet» включал подготовку экологических плакатов и выступления на английском, что способствовало развитию речевых и творческих компетенций.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«Music Around the World» объединял музыкальные презентации и интервью, помогая осваивать живой английский язык и коммуникативные практики.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475" y="1335453"/>
            <a:ext cx="4104300" cy="2148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7938" y="1335453"/>
            <a:ext cx="4104300" cy="21483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6298" y="3701543"/>
            <a:ext cx="3744947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уверенности в устной речи через проекты
</a:t>
            </a:r>
            <a:pPr algn="l" indent="0" marL="0">
              <a:lnSpc>
                <a:spcPct val="90000"/>
              </a:lnSpc>
              <a:buNone/>
            </a:pPr>
            <a:r>
              <a:rPr lang="en-US" sz="3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устные выступления в рамках проектов развивают навыки свободного общения, уменьшают страх ошибок и обогащают словарный запас учеников.
</a:t>
            </a:r>
            <a:endParaRPr lang="en-US" sz="1077" dirty="0"/>
          </a:p>
        </p:txBody>
      </p:sp>
      <p:sp>
        <p:nvSpPr>
          <p:cNvPr id="9" name="Text 1"/>
          <p:cNvSpPr txBox="1"/>
          <p:nvPr/>
        </p:nvSpPr>
        <p:spPr>
          <a:xfrm>
            <a:off x="4858483" y="3701543"/>
            <a:ext cx="3701541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Углубление межкультурных знаний и мотивации
</a:t>
            </a:r>
            <a:pPr algn="l" indent="0" marL="0">
              <a:lnSpc>
                <a:spcPct val="90000"/>
              </a:lnSpc>
              <a:buNone/>
            </a:pPr>
            <a:r>
              <a:rPr lang="en-US" sz="3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дают возможность познакомиться с культурой англоязычных стран и стимулируют интерес к самостоятельному изучению языка и активной работе в командах.
</a:t>
            </a:r>
            <a:endParaRPr lang="en-US" sz="1128" dirty="0"/>
          </a:p>
        </p:txBody>
      </p:sp>
      <p:sp>
        <p:nvSpPr>
          <p:cNvPr id="10" name="Text 2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проектной деятельности на результаты изучения английского языка
</a:t>
            </a:r>
            <a:endParaRPr lang="en-US" sz="1695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Проектная работа как ключ к успешному изучению английского языка
</a:t>
            </a:r>
            <a:endParaRPr lang="en-US" sz="2999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проекты формируют необходимые навыки XXI века и становятся основой для самостоятельного и межкультурного развития школьников в современном образовательном пространстве.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2026-05-07T04:44:16Z</dcterms:created>
  <dcterms:modified xsi:type="dcterms:W3CDTF">2026-05-07T04:44:16Z</dcterms:modified>
</cp:coreProperties>
</file>