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 звуки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разницу и читать без ошибок.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твёрдые и мягкие звуки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согласный может изменить слово и его смысл. Сегодня разберёмся, как слышать подсказки в буквах, узнавать мягкость и твёрдость и не путаться в похожих словах.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согласный звук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Согласный звук произносится не свободно: воздуху мешают язык, губы или зубы. Поэтому такие звуки звучат иначе, чем гласные, и их нужно внимательно слушать.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бывают звонкими и глухими, а ещё твёрдыми и мягкими. Это разные признаки звука, и каждый из них помогает точнее разбирать слово по звукам.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согласный мягкий, язык чуть поднимается к нёбу. Из-за этого звук становится нежнее и как будто короче. Такое изменение хорошо слышно в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согласные звуки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звучат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согласные произносятся чётко и решительно. Их хорошо слышно в словах мак, дом, рыба, лук. Звук как будто стоит крепко и не смягчается.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помогают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твёрдость помогают показать буквы а, о, у, э, ы после согласного. Они подсказывают, что звук нужно читать твёрдо, без мягкости.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 звуки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помогают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мягкости часто подсказывают буквы е, ё, и, ю, я и мягкий знак. Они помогают понять, что согласный нужно произнести мягко, без твёрдого оттенка.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звучат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 звучат нежнее и немного короче. Их легко услышать в словах мяч, лес, конь, лист. Звук будто улыбается и становится мягче.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68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8" y="1266625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1248625"/>
            <a:ext cx="40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твёрдых и мягких согласных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внимательно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тренирует слух. В словах с похожими буквами важно заметить, как меняется один звук, а вместе с ним иногда и смысл.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звучание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звуков помогает услышать разницу: б — бь, м — мь, н — нь. Стоит произнести их рядом, и мягкость сразу становится заметной.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аккуратно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согласных помогают не перепутать слова на письме. Если услышать мягкость или твёрдость, выбрать нужную букву становится намного проще.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точнее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пару звуков, ему легче читать слова без ошибок. Он быстрее понимает, где согласный должен звучать твёрдо, а где мягко.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слово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звуки складываются по парам, слово легче разобрать по частям. Это как собирать конструктор: одна деталь меняется, и всё слово звучит иначе.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2" y="1567421"/>
            <a:ext cx="3307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65761"/>
            <a:ext cx="378000" cy="336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0953" y="3144761"/>
            <a:ext cx="366188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которые не меняются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твёрдые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Ж, ш и ц всегда произносятся твёрдо. Эти звуки не становятся мягкими, даже если рядом стоят другие буквы. Их нужно просто запомнить.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мягкие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Ч, й и щ всегда звучат мягко. Они не любят твёрдость и остаются мягкими в любом слове. Это их особый звуковой характер.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отдельно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звуки не подчиняются обычным подсказкам. Поэтому их удобно выучить как маленькое правило-сюрприз, которое всегда работает одинаково.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лишних сомнений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встретились ж, ш, ц, сразу думаем о твёрдости. Если увидели ч, й, щ, сразу слышим мягкость. Тут уже почти нечего проверять.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узнать, твёрдый звук или мягкий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звук по произношению и букве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Буквы-подсказки для мягкости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и, ю, я часто подсказывают, что согласный нужно читать мягко. В словах лес, лёд, мир, люк, мяч это слышно очень ясно.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согласного эти буквы работают как маленькие помощники. Они не дают звуку стать твёрдым и подсказывают, что язык должен подняться чуть выше.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такие буквы могут обозначать два звука, а после согласного помогают именно мягкости. Это удобная подсказка для чтения и письма.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Буквы-подсказки для твёрдости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а, о, у, э, ы чаще всего стоят после твёрдых согласных. В словах мак, дом, лук, мэр, сыр они помогают услышать твёрдое звучание.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удобно запомнить как подсказки для твёрдости. Если они стоят после согласного, стоит сначала проверить именно твёрдое произношение.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такая буква, согласный обычно не смягчается. Поэтому слово читается уверенно, чётко и без лишней мягкости, как по линейке.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как помощник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конь, день и пень мягкий знак помогает услышать и показать мягкость последнего согласного. Благодаря ему чтение становится точнее, а письмо — аккуратнее и понятнее.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мягкий знак встречается и внутри слова. В таких случаях он тоже работает как тихий помощник: не слышится, но меняет произношение рядом стоящего согласного.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обозначает отдельный звук, но подсказывает, что согласный рядом нужно произнести мягко. Он особенно важен в конце слова, где мягкость иначе легко пропустить.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маленький знак особенно полезен второкласснику. Если внимательно смотреть на слово и помнить его роль, можно избежать ошибок и не перепутать похожие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Слова-пары, где меняется один звук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 слово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произносит слово медленно и вслушивается в нужный согласный. Уже на этом шаге можно заметить, что один звук звучит мягче или твёрже.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Замечаем, как это помогает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учат слышать важную разницу. Один маленький звук может превратить обычное слово в совсем другое, поэтому внимательное слушание становится настоящей суперсилой.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пару слов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рядом ставят похожее слово: мел — мель, нос — нёс, угол — уголь. Меняется только мягкость одного согласного, а слово становится другим по смыслу.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мягкость в речи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чуть ближе к нёбу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согласный становится мягким, язык немного поднимается к нёбу, и звук звучит светлее. В словах кит и лес это хорошо слышно, будто рот произносит звук осторожнее и нежнее.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слышна даже без картинки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нить и семья мягкость чувствуется особенно отчётливо. Если представить схему артикуляции, легко увидеть: при мягком звуке язык занимает более высокое положение, а губы двигаются спокойнее и аккуратнее.
</a:t>
            </a:r>
            <a:endParaRPr lang="en-US" sz="12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проверки согласного звука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 по шагам: услышать звук, посмотреть на соседнюю букву и вспомнить исключения, которые всегда остаются твёрдыми или мягкими.
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на уроке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путать букву и звук. Буква остаётся на месте, а звук в слове может звучать по-разному, если рядом стоят разные буквы-подсказки.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ребята забывают про особые звуки. Ж, ш и ц всегда твёрдые, поэтому рядом с ними мягкость не появляется, как бы слово ни выглядело на письме.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и звуки ч, й, щ. Они всегда мягкие, поэтому не требуют дополнительных подсказок и не меняют свой характер в разных словах.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ошибиться в одной букве, можно получить совсем другое слово. Тогда вместо правильного ответа выходит смешная путаница, а значение фразы уже меняется.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66625"/>
            <a:ext cx="405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слова-пары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Называй пары слов и слушай, как меняется один согласный: лук — люк, мел — мель, кон — конь. Так легче заметить мягкость на слух.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буквы-подсказки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Выписывай буквы е, ё, и, ю, я и мягкий знак из слов. Это простая игра на внимание, которая учит замечать подсказки в тексте.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Хлопай на мягкий звук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 слово по звукам и хлопай, когда слышишь мягкий согласный. Такое упражнение помогает не только слушать, но и быстрее запоминать правило.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Работай с картинками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Соединяй изображение и слово: лук и люк, мел и мель, кон и конь. Когда слово видно и слышно одновременно, память работает особенно хорошо.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для запоминания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мягкость слышна особенно хорошо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семья и письмо мягкость словно звучит сама собой. Буквы-подсказки и мягкий знак помогают услышать её сразу, без долгих раздумий и лишних ошибок.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дядя и чистый согласные тоже звучат очень мягко и заметно. Если выделить их цветом, сразу видно, где спряталась мягкость и какой звук нужно произнести осторожнее.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твёрдость и мягкость важны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 помогают различать похожие слова и не путать их смысл. Один звук способен изменить значение, поэтому нужно слушать слово очень внимательно.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 разницу, чтение становится точнее, а письмо — аккуратнее. Ошибок меньше, потому что буквы и звуки уже не спорят между собой.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полезно в учебных и повседневных текстах. Чем лучше слышна мягкость и твёрдость, тем легче понимать слова, отвечать на уроке и писать без лишних исправлений.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буквы чаще всего подсказывают, что согласный нужно произнести мягко, поэтому их удобно запомнить вместе и быстро находить в словах.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букв-подсказок помогают услышать мягкость согласного.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русского языка для начальной школы
</a:t>
            </a:r>
            <a:endParaRPr lang="en-US" sz="9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 делают русскую речь точной и понятной. Если слушать слово внимательно, смотреть на буквы-подсказки и помнить исключения, нужный звук найдётся без труда.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2026-05-21T20:54:32Z</dcterms:created>
  <dcterms:modified xsi:type="dcterms:W3CDTF">2026-05-21T20:54:32Z</dcterms:modified>
</cp:coreProperties>
</file>