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континент коротких теней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тёплая почти круглый год: высокое Солнце даёт короткие тени, особенно в полдень.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Африка и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второй по площади материк Земли: около 30,3 млн км². Её пересекают экватор, нулевой меридиан и тропики Рака и Козерога. Поэтому солнечное излучение здесь очень сильное, а в полдень тени часто короткие.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материка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Африки лежит между 37° северной и 35° южной широты. Из-за этого солнечные лучи во многих районах приходят достаточно “прямо”, а свет сильно прогревает землю.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делит материк почти пополам. Поэтому север и юг получают солнечные лучи примерно одинаково в течение года, без резких сезонных контрастов, как в более удалённых от экватора местах.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Солнце поднимается очень высоко, а в тропиках в отдельные дни почти достигает зенита. Чем выше оно над горизонтом, тем короче тени в полдень.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высота Солнца по широте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0° к 40° означает постепенное “понижение” Солнца над горизонтом. Из-за этого тени в полдень в среднем становятся длиннее.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широты высота Солнца в полдень снижается, а значит, уменьшается “почти вертикальный” угол лучей. Поэтому полуденные тени растут по длине.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расчёты по солнечной геометрии; на графике использована условная относительная шкала высоты (без привязки к конкретной дате).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короткая тень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становится короче, когда Солнце поднимается выше над горизонтом. Лучи “сжимают” участок земли, который предмет закрывает от света, и на поверхности получается меньшая тёмная зона.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Солнце стоит низко, поэтому лучи падают под большим наклоном. Тогда предмет закрывает большую площадь, и тень заметно вытягивается по направлению к закату или рассвету.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районах Африки в полдень Солнце часто находится высоко, поэтому тень у объектов может быть даже короче самого предмета. Это особенно хорошо видно на фоне ровной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именно идёт экватор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пересекает Габон, Конго, Демократическую Республику Конго, Уганду, Кению и Сомали. В этих районах день и ночь почти равны по 12 часов.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через Африку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там тени особенно короткие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здесь падают особенно прямо, поэтому в полуденные часы тени часто оказываются короткими. Именно такие условия делают экваториальную область “зоной частых коротких теней”.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9696"/>
            <a:ext cx="4022400" cy="2052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широтные зоны ведут себя по-разному: меняется, насколько высоко Солнце поднимается в полдень, а вместе с этим — длина теней.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простой: чем ближе к экватору, тем выше Солнце над горизонтом и тем короче полуденные тени.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географической широте и типичным сезонным изменениям солнечного угла в полдень.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режим в разных частях Африки
</a:t>
            </a:r>
            <a:endParaRPr lang="en-US" sz="25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59" y="1239180"/>
            <a:ext cx="106058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8776" y="1239180"/>
            <a:ext cx="145830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Африки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пустыни на севере и юге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окраинах материка формируются пустыни: жарко, осадков мало, растительности обычно немного. Поэтому поверхность быстро нагревается, и контраст света с тенью становится сильным.
</a:t>
            </a:r>
            <a:endParaRPr lang="en-US" sz="137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между пустынями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тянутся саванны с чередованием сухого и влажного сезонов. Травы растут после дождей, а в засушливые месяцы солнце сильнее “высушивает” пейзаж.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 очень тёплые районы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экватору чаще выпадают осадки, поэтому растительность гуще и климат обычно теплее. В таких условиях тень от деревьев помогает не только от солнца, но и от перегрева.
</a:t>
            </a:r>
            <a:endParaRPr lang="en-US" sz="13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короткие тени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высотой Солнца и углом падения лучей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 млн км²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пустыни усиливает влияние ясного неба на нагрев поверхности и контраст теней.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Сахаре очень мало осадков, поэтому небо часто остаётся ясным. Камни, холмы и редкие растения отбрасывают резкие тени, которые хорошо заметны днём.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справочная оценка площади Сахары в географических атласах и учебных материалах (порядок величины около 9 млн км²).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 Африки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меняется не только количество осадков, но и то, как долго поверхность получает влагу: где-то дожди сезонные, а где-то они идут почти круглый год.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контрасты: тепло везде, но влажность распределена неравномерно, поэтому природа и тени в полдень выглядят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 основе качественного описания природных зон (без привязки к точным процентам).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районах тень — это простая защита от перегрева. Дома с верандами, навесы, деревья у дворов, тенты над лавками и даже узкие проходы помогают людям дольше оставаться в более прохладных местах.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дня тень особенно важна на рынках, школьных дворах и остановках: люди стараются располагаться под навесами и под кронами. Так снижается нагрев кожи и уменьшается чувство палящего солнца.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тень в жарком климате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600" y="1925990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жаре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утром и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Африки предпочитают выходить на охоту и передвижение в более прохладные часы. Так легче сохранять силы и меньше перегреваться, чем в самые солнечные часы дня.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слоны, львы, зебры и антилопы часто держатся в тени деревьев, кустарников или у водоёмов. Тень помогает пережить жару и снижает нагрузку на организм.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воде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полуденную жару многие виды тянутся к рекам, озёрам и другим источникам влаги. Это не только охлаждение, но и способ избежать обезвоживания при сильном солнце.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теплопотерь и затрат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 активность и перемещаясь в укрытия, животные экономят воду и силы. Такое поведение уменьшает перегрев и позволяет выживать в условиях яркого солнца и высоких температур.
</a:t>
            </a:r>
            <a:endParaRPr lang="en-US" sz="14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тени в течение дня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точные значения зависят от широты и даты, закономерность одна: чем выше Солнце, тем короче тень. Это легко проверить даже с предметом высотой 1 метр.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подтверждают: утром и вечером тень заметно длиннее, а в полдень становится самой короткой. В Африке эта разница особенно хорошо заметна.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зависимости длины тени от высоты Солнца (примерные значения для наглядности).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Африки и наблюдения за Солнцем
</a:t>
            </a:r>
            <a:endParaRPr lang="en-US" sz="2628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 учёные отмечали в Африке сильную жару, яркий свет и резкие тени. Их дневники и заметки связывали изменения видимой тени с положением Солнца по небу.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маршрутов и наблюдений помогло объяснить, почему ближе к экватору тени обычно короче, чем в более удалённых районах. Эти выводы стали важной основой для дальнейших исследований.
</a:t>
            </a:r>
            <a:endParaRPr lang="en-US" sz="1226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— начале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всё чаще дополняли измерениями: фиксировали широту и делали выводы о том, как высота Солнца влияет на климат и видимые эффекты. Появлялась более строгая картина причин.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017438"/>
            <a:ext cx="4336500" cy="28888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различаются по влаге и растительности. Но солнечное тепло поступает почти повсюду, поэтому общая «солнечная» причина остаётся одна, а различия создаёт прежде всего количество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зона, тем беднее растительность. Влажные леса занимают меньшую площадь, но получают больше всего осадков — поэтому природа там наиболее «зелёная».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описание природных зон Африки (качественные характеристики из общеизвестных курсов географии).
</a:t>
            </a:r>
            <a:endParaRPr lang="en-US" sz="12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 разные сезоны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 экватора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районах, близких к экватору, сезонность заметно слабее, чем в умеренных широтах. День и ночь меняются не так сильно, а высота Солнца остаётся высокой, поэтому полуденные тени остаются короткими.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и южной частях Африки лето обычно жаркое, а зима мягче, чем в странах более высоких широт. Солнце меняет высоту заметнее, поэтому и тени становятся длиннее в «прохладные» месяцы.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
</a:t>
            </a:r>
            <a:pPr algn="r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высота Солнца меняется на протяжении года, характер коротких полуденных теней сохраняется во многих африканских территориях. Причина — значительное положение Солнца над горизонтом в полдень.
</a:t>
            </a:r>
            <a:endParaRPr lang="en-US" sz="12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Африки и смена теней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 в Найроби: когда тень «сжимается»
</a:t>
            </a:r>
            <a:pPr algn="ctr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тень от зданий и деревьев тянется далеко, а к полудню становится короткой и резкой. В городских кварталах это видно на ступеньках, столбах и фасадах: свет как будто «поднимается» выше, подчеркивая контуры.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Аддис-Абеба: игра света на стенах и крышах
</a:t>
            </a:r>
            <a:pPr algn="ctr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Аддис-Абебы хорошо заметен контраст между тенями утром и их размером в середине дня. Днём тень от навесов и деревьев резко уменьшается, а к вечеру снова удлиняется, возвращая привычный рисунок уличных форм.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Киншаса: короткие тени на школьных дворах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дворах и вдоль дорог в Киншасе полуденные тени выглядят особенно «острыми»: они короче, чем утром, и сильнее выделяют предметы на фоне стен и земли. Такие моменты отлично подходят для наблюдений невооружённым глазом.
</a:t>
            </a:r>
            <a:endParaRPr lang="en-US" sz="1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 карте солнечного света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солнечная энергия в конкретной зоне, тем короче бывают полуденные тени. Поэтому самый «резкий» теневой рисунок часто наблюдают в жарких широтах.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связывает широту с результатом: где солнце наиболее высоко, тени уменьшаются сильнее. Климат усиливает этот эффект через ясность неба и сухость.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качественному описанию: максимум солнечного воздействия — в тропических районах и экваториальной полосе.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солнце формирует Африку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тени в Африке возникают из‑за высокого положения Солнца над горизонтом, особенно между тропиками. Широта определяет степень солнечного воздействия, а вместе с климатом влияет на зоны, людей и животных.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2026-05-11T18:02:49Z</dcterms:created>
  <dcterms:modified xsi:type="dcterms:W3CDTF">2026-05-11T18:02:49Z</dcterms:modified>
</cp:coreProperties>
</file>