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 клетке: обзор и ключевые темы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неорганики в клетке для жизни и биохимии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история и современность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история и современность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изучаемая с XIX века. Различия органических и неорганических веществ раскрывают их функции и адаптацию организмов к окружающей 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основной элемент клеточного состава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универсальный растворитель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большинство веществ, создавая среду для химических реакций. Это обеспечивает жизнеспособность клетки и транспорт веществ через мембраны.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воды в разных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теле вода составляет около 70% массы, а в молодых растениях — до 95%. Это отражает ключевую роль воды в клеточной структуре и функциях.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поддержание температурного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стабилизирует температуру клетки благодаря высокой теплоёмкости, предотвращая резкие изменения условий внутри клетки и обеспечивая оптимальные реакции.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воды и её свойства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формула и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состоит из двух водородных и одного кислородного атома, образуя угол и полярность, что влияет на её поведение в клетке.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и аномальные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между молекулами объясняют высокие температуры кипения и плавления, а также способствуют формированию кластеров и устойчивости водной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транспорт питательных веществ и ионов внутри клетки, поддерживая обмен и коммуникацию между органеллами и соседними клетками.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Растворяющие свойства воды способствуют диссоциации электролитов и взаимодействию с макромолекулами, поддерживая их активность и стабильность.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регулирует тургорное давление вакуолей, обеспечивая структурную целостность и устойчивость клетки к изменениям внешней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воды в клетке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присутствуют в ионных формах, поддерживая осмотическое давление и баланс жидкости в клетке.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действуют как кофакторы ферментов, играя важную роль в метаболизме и энергетических процессах клетки.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поддержании электрического потенциала мембран, что критично для передачи нервных импульсов и работы мышц.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солей в клеточной жизнедеятельности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обеспечивают буферное действие, стабилизируя кислотно-щелочной баланс и оптимальные условия для ферментативных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процентном соотношении воды и минеральных солей, отражающие функциональные особенности тканей.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воды и солей в различных типах клеток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коррелируют с адаптацией клеток к их физиологическим функциям.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тканей,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гидролизе, помогая расщеплять сложные молекулы на компоненты для дальнейшего обмена веществ.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воды в химических реакциях клетки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реакциях фотосинтеза и клеточного дыхания вода является источником электронов и конечным продуктом, поддерживая энергетический обмен.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среду для ферментативной активности, обеспечивая транспорт ионов и регулируя объём клеток при изменении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Бикарбонатный буфер регулирует кислотно-щелочное равновесие, предотвращая резкие изменения рН.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 и поддержание рН в клетке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Фосфатный буфер активно участвует в внутриклеточных процессах стабилизации среды.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буферы связывают ионы, обеспечивая динамическое равновесие рН для оптимальной работы ферментов.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 основания взаимодействуют с буферными системами, поддерживая нормальное функционирование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окислительного фосфорилирования, обеспечивая производство энергии в митохондриях.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служит инертным компонентом и участвует в азотном обмене у некоторых организмов, поддерживая ионный баланс цитоплазмы.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газ, образующийся при дыхании, регулирует внутриклеточный и внеклеточный рН, транспортируется в плазме крови.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Газы в клетке: функции и транспорт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Жидкокристаллическое состояние в клетках проявляется в цитоплазме и мембранах, где молекулы организуются в упорядоченные, но подвижные структуры, сохраняющие текучесть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компонентов в жидких кристаллах способствует координации процессов внутри клетки, включая распределение белков и липидов по мембранам.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обеспечивает высокую гибкость мембран, позволяя быстро адаптироваться к изменениям внешней среды и обеспечивать эффективную передачу клеточных сигналов.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кристаллы: особенности биологического состояния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Жидкокристаллические свойства играют значительную роль в механизмах клеточного деления и формировании морфологических особенностей тканей при развитии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клетки: участие в биологических процессах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клетки: участие в биологических процессах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ионы, такие как натрий (Na+) и калий (K+), создают разность потенциалов клеточной мембраны, необходимую для проведения нервных импульсов и сокращения мышечной ткани. Эти ионы регулируют электрофизиологическую активность клетки.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(Ca2+) важен для передачи сигнала в нервных и мышечных клетках, а магний (Mg2+) участвует в активности ферментов, включая АТФ-азы. Хлориды (Cl–) обеспечивают осмотический баланс и корректируют внутриклеточное давление.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Растворимые соли, включая Na+, K+ и Ca2+, участвуют в регулировании водного и ионного баланса, обеспечивая транспорт веществ и обменные процессы в клетке.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Нерастворимые соли, такие как фосфаты кальция, формируют твердые структуры, например, костную ткань у животных и скелеты у растений, обеспечивая механическую поддержку.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растворимыми и нерастворимыми солями необходим для сохранения структурной целостности тканей и эффективного клеточного метаболизма.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Растворимые и нерастворимые соли: сравнение и значение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поддерживают электролитный баланс, необходимый для нормального функционирования клеточных процессов и поддержания мембранного потенциала.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минеральных веществ в жизнедеятельности клетки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активируют работу мембранных ионных насосов, участвующих в регуляции транспорта веществ внутрь и наружу клеток.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передачу нервных импульсов и сокращение мышц, что важно для координации физиологических функций организма.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выступают кофакторами ферментов, а натрий и калий отвечают за регулирование объёма жидкости и поддержание сосудистого давления.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Микроэлементы: биологическая роль и последствия дефицита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ключ к кислородному обмену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белков, переносящих кислород, например, гемоглобина. Его дефицит приводит к анемии, снижая способность крови насыщать ткани кислородом, что ослабляет организм.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 ферментативная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является компонентом более 300 ферментов, он важен для иммунитета и репродуктивной функции. Недостаток вызывает снижение сопротивляемости инфекциям и замедляет регенерацию тканей.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йода в гормональном балансе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синтеза гормонов щитовидной железы, влияющих на обмен веществ. Его нехватка вызывает развитие зоба и нарушает нормальное развитие организма, особенно у детей.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водно-электролитного баланса вызывает осмотические сбои, что приводит к отёкам или обезвоживанию клеток и нарушению их функций.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неорганического баланса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кальция снижает прочность костей, способствуя развитию остеопороза и повышая риск переломов, особенно у пожилых людей.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ионов натрия способствует развитию гипертонии, а нарушение уровня калия может привести к аритмии и сбоям сердечного ритма.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источниками минеральных веществ для животных выступают пища и питьевая вода, которые обеспечивают необходимые ионы для клеточных процессов.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ионов внутри животных организмен реализуется через кровь и лимфу, обеспечивая их доставку в ткани и органы.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поглощение происходит через корни из почвы, где минеральные вещества транспортируются к клеткам посредством сосудистой 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 усвоение неорганических веществ организмом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усвоения минеральных веществ обеспечивается гормонами, такими как альдостерон и паратгормон, а также специализированными транспортными белками в клеточных мембранах.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примерные концентрации ключевых ионов в клетках и плазме крови, подчёркивая различия их распределения для оптимальной работы клеточных функций.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Количественный состав ионов в клетках и организме 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концентрациях между внутриклеточной средой и плазмой отражают специфические функции ионов в клеточном обмене и гомеостазе.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биохимических исследований и медицинской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 позволяет определять концентрацию веществ по степени поглощения света, что актуально для анализа ионов в биологических растворах.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и биосенсоры обеспечивают высокую чувствительность и быстроту выявления ионов, что важно для диагностики и мониторинга физиологического состояния.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Атомно-абсорбционная спектроскопия — точный метод для количественного анализа металлов, помогает выявлять микроэлементы в клетках и тканях.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неорганических веществ: методы и технологии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неорганических веществ: выводы и перспективы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играют ключевую роль в жизнедеятельности клетки, обеспечивая структурную поддержку, метаболизм и коммуникацию. Их сбалансированное содержание жизненно важно для здоровья и адаптации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2026-05-10T05:28:15Z</dcterms:created>
  <dcterms:modified xsi:type="dcterms:W3CDTF">2026-05-10T05:28:15Z</dcterms:modified>
</cp:coreProperties>
</file>