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и Белоруссия: география, история и современность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регион Европы, где море, языки и история по‑разному меняют жизнь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 Литва — страны Балтийского региона с выходом к Балтийскому морю, а Белоруссия южнее и моря не имеет. Исторически это была пограничная зона между Западной Европой и восточнославянским миром: границы и маршруты постоянно менялись.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Эстонии — Таллин. Площадь страны около 45,3 тыс. км², население примерно 1,37 млн. Это одна из самых северных точек Балтии.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Эстония: самая северная из стран Балтии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эстонский, относящийся к финно-угорской группе. Такая языковая «особенность» отличает Эстонию от соседей, где говорят на балтийских языках.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славится цифровизацией государственных услуг, а плотность населения здесь невысокая. Через Финский залив она тесно связана с Финляндией.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Латвия: страна между морем, лесами и реками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роль и транспорт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— важнейшая часть экономики. Столица Рига — крупнейший город региона и заметный транспортный узел Восточной Балтики, связывающий грузы морем и сухопутными путями.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деревообработка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 располагает ресурсами смешанных лесов, поэтому лесная промышленность и деревообработка имеют большое значение. На этом же строятся рабочие места и цепочки поставок до рынков соседей.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Латвии около 64,6 тыс. км², население примерно 1,9 млн. Государственный язык — латышский, относящийся к балтийской группе языков.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 и сельское хозяйство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портов, в стране развиваются сельское хозяйство и связанные с ним отрасли. Рига усиливает роль региона как центра торговли, управления и логистики.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Литвы — Вильнюс. Площадь страны около 65,3 тыс. км², население примерно 2,8 млн. Литва — крупнейшая по населению среди государств Балтии после крупных соседей.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Литва: южная балтийская республика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литовский. Он относится к индоевропейским языкам и считается одним из древних живых языков, поэтому особенно важен для культурной преемственности.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Литвы есть выход к Балтийскому морю через порт Клайпеда. Благодаря положению на пути между Польшей, Латвией и Белоруссией стране часто приходится быть транзитной.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 — ключевой «масштаб» в теме: площадь около 207,6 тыс. км² и население примерно 9,2 млн. Страна заметно выделяется среди государств Балтии.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207,6 тыс. км²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территория делает Белоруссию самой большой по площади среди стран рассматриваемого региона.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официальных статистических сводок и справочников (обобщённо).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основных этапов, объединяющих территории Эстонии, Латвии, Литвы и Белоруссии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как общий географический фактор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Эстонии, Латвии и Литве Балтийское море напрямую влияет на хозяйство. Порты помогают отправлять грузы на экспорт и получать товары по морским маршрутам. Туристы тоже выбирают берег: прогулки, экскурсии и сезонный отдых становятся частью городского ритма.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 «ворота» торговли
</a:t>
            </a:r>
            <a:endParaRPr lang="en-US" sz="157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Таллин, Рига, Вентспилс, Клайпеда, Лиепая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морских перевозок связывают Таллин, Ригу, Вентспилс, Клайпеду и Лиепаю с рынками разных стран. Эти города работают как узлы логистики, где стыкуются судоходство, склады и транспорт внутри страны. Так море превращается в экономический «мост».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влияет на Белоруссию без берега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 не имеет собственного морского берега, поэтому море для неё работает косвенно. Страна использует транзит через соседние государства и их порты, чтобы подключаться к международной торговле. Здесь море «ощущается» через логистику и торговые коридоры.
</a:t>
            </a:r>
            <a:endParaRPr lang="en-US" sz="9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70722"/>
            <a:ext cx="4365000" cy="2269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(площадь, население, гос. язык, членство в организациях).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различия в территории, языке, море и международных связях влияют на положение стран.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сочетают выход к морю и интеграцию в ЕС и НАТО. Белоруссия крупнее по площади и населению, но не имеет выхода к морю и не входит в ЕС и НАТО.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 основным географическим признакам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столбчатой диаграмме видно, что государства Балтии по населению сравнительно небольшие, а Белоруссия выделяется заметно большей демографической массой.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оценки по численности населения (около) на основе общедоступных статистических данных, без уточнения года.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Белоруссией и странами Балтии выражается в несколько раз, что помогает понять, почему масштаб рынков и промышленности в регионе неодинаков.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стран: визуальное сравнение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Эстония: эстонский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Эстонии — эстонский. Он относится к финно-угорской группе, поэтому заметно отличается от языков соседей. Язык помогает сохранять культурные традиции и поддерживает чувство общности.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Латвия: латышский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Латвии государственный язык — латышский, входящий в балтийскую группу индоевропейских языков. Через язык передаются семейные привычки, школьная программа и культурные события городов и сёл.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Литва: литовский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Литвы — литовский. Он также относится к балтийской группе индоевропейских языков и считается одним из самых древних живых языков региона. Он играет роль в образовании и общественной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Белоруссия: белорусский и русский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Белоруссии официальными являются белорусский и русский языки. Языковая ситуация тесно связана с историей, работой школы и СМИ: через язык сохраняют культурную память и воспоминания о прошлом.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национальная идентичность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Литве наиболее распространена католическая традиция: она заметно влияет на праздники, семейные обычаи и даже детали архитектуры храмов. Многие календарные события связаны с церковными ритуалами и местными традициями.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культурные традиции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Эстонии и Латвии исторически сильны лютеранские традиции. При этом в крупных городах заметна доля светского образа жизни, поэтому религиозные и нерелигиозные формы культуры часто соседствуют.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Белоруссии широко распространено православие, а также присутствует католицизм. Эти различия отражаются в календаре праздников, в оформлении церковных зданий и в повседневных обычаях разных общин.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формируется не только верой, но и тем, как люди отмечают значимые дни. Храмы, традиции и местные ритуалы помогают понять, почему у соседей разные семейные праздники и привычки.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различаются: государства Балтии чаще опираются на услуги и морскую логистику, а Белоруссия заметнее нацелена на промышленную переработку и производство.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секторам из предоставленного описания (количественных индикаторов не указано); значения в диаграмме — условные для сопоставления направлений.
</a:t>
            </a:r>
            <a:endParaRPr lang="en-US" sz="85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отраслей показывает общую зависимость от торговли и транспорта: даже когда экономика разная, внешние связи остаются важной опорой для всех стран.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региона: основные направления экономики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 главные центры стран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Таллин: администрация и цифровая среда
</a:t>
            </a:r>
            <a:endParaRPr lang="en-US" sz="1355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 сочетает административные функции с заметным цифровым уклоном. Хорошо сохранившийся средневековый старый город делает столицу привлекательной, а городская инфраструктура поддерживает управление и сервисы.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Рига: портовый и деловой узел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 — крупнейший город региона и один из главных портов. Архитектура модерна дополняет деловой характер города. Через Ригу проходят значимые транспортные потоки и международные связи.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Вильнюс: политика и культурная глубина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 выступает политическим и культурным центром Литвы. Барочная застройка и исторический центр формируют узнаваемый облик города. Здесь сосредоточены учреждения, университеты и музеи.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Минск: управление, промышленность и транспорт
</a:t>
            </a:r>
            <a:endParaRPr lang="en-US" sz="1214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крупнейший город Белоруссии, центр управления, промышленности и транспорта. Широкие проспекты и большие площади отражают планировку советского времени, а городские предприятия дают рабочие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перемещаются люди и товары в регионе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логистических шагов: магистрали, контроль на границах, морские порты, транзит и внешние рынки.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климат Восточной Балтики и Белоруссии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Балтийского моря погода часто меняется: дуют ветры, появляются туманы, держится влажность. Зимой у моря бывает мягче, а летом — прохладнее, чем во внутренних районах. Это делает прогулки особенно атмосферными.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берег: ветер и туманы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и «тихие» озёра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Эстонии, Латвии и Литве широко распространены смешанные леса, озёра и болота. Местность богата природными ландшафтами: песчаные низменности чередуются с водоёмами. Такие территории помогают сохранять редкие виды и поддерживают туризм.
</a:t>
            </a:r>
            <a:endParaRPr lang="en-US" sz="1111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Полесье: лесные массивы Белоруссии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Белоруссии особенно известны Полесье и крупные лесные массивы. Климат здесь более континентальный: разница между сезонами заметнее. Благодаря большим лесным зонам регион ценят не только за красоту, но и за экологическое значение.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25003"/>
            <a:ext cx="4164900" cy="2533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ролей столиц из предоставленного материала; точные численные данные по городам не указаны.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Таллин, Рига, Вильнюс и Минск выполняют разные роли: управление, культура, транспорт и промышленность.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концентрируют управление, образование и рабочие места, но специализация разная: у Риги сильнее транспортно-портовая роль, у Минска — промышленно-управленческая, у остальных — политико-культурные функции.
</a:t>
            </a:r>
            <a:endParaRPr lang="en-US" sz="89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столиц по функциям и особенностям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молодых, больше пожилых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 Балтии характерны отток молодёжи и старение населения. Это усложняет обновление рабочей силы, повышает нагрузку на социальные системы и делает важными программы поддержки семей и образования.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странах региона остаётся актуальной энергетическая безопасность. Нужно модернизировать сети, повышать устойчивость поставок и рациональнее использовать ресурсы, чтобы экономика не зависела от случайных сбоев.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Белоруссия: более крупная 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 сильнее ориентирована на восточные экономические связи и располагает более крупной промышленной базой. Это отражается на том, какие отрасли получают приоритет и какие цепочки поставок важнее всего.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государств важны развитие инфраструктуры и модернизация экономики. Одновременно требуется сохранять природные ресурсы и поддерживать собственную культурную идентичность, чтобы развитие было устойчивым.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вызовы и различия в развитии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у стран Балтии выше показатели по морским портам и евроатлантической интеграции, а у Белоруссии сильнее роль сухопутных коридоров.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 указанным в описании критериям; численные значения условно отражают относительный акцент, так как точные индикаторы не предоставлены.
</a:t>
            </a:r>
            <a:endParaRPr lang="en-US" sz="78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не мешают общности: транспортное положение и география задают «общую рамку», внутри которой страны развиваются по разным направлениям.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что различает страны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и Белоруссия связаны близкой географией, но различаются историческим опытом и современным курсом. Общие транспортные коридоры и умеренный климат влияют на экономику и культуру, а языки и религия задают индивидуальность.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2026-05-11T22:39:26Z</dcterms:created>
  <dcterms:modified xsi:type="dcterms:W3CDTF">2026-05-11T22:39:26Z</dcterms:modified>
</cp:coreProperties>
</file>