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 наклонная: основные идеи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кратчайшее расстояние, проекции и сравнение отрезков в пространстве.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читать пространственные чертежи, находить расстояния и высоты, а также сравнивать отрезки в задачах о призмах, пирамидах, кубах и координатах.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стереометрии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объекты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 — это бесконечная поверхность без толщины, на которой можно отмечать точки, прямые и отрезки. В задачах её часто изображают как часть листа, хотя речь идёт о пространственном объекте.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вне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 лежит вне плоскости, если она не принадлежит этому пространственному «листу». Именно из такой точки строят перпендикуляр и наклонные к плоскости, чтобы сравнивать расстояния.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AH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AH называют перпендикуляром, если он образует прямой угол с любой прямой в плоскости, проходящей через точку H. Точка H при этом становится основанием перпендикуляра.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AB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AB соединяет точку вне плоскости с точкой B на плоскости и называется наклонной. Он не перпендикулярен плоскости, а его положение удобно анализировать через проекцию.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чертёж с перпендикуляром и наклонной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A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точку A вне плоскости, чтобы было понятно, откуда начинаются все отрезки. Это помогает сразу увидеть, что речь идёт о пространственной, а не плоской ситуации.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проводят отрезок AH к плоскости так, чтобы он образовал прямой угол в точке H. Именно этот отрезок показывает кратчайший путь от точки A до плоскости.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наклонной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проводят отрезок AB к другой точке B на плоскости. Он изображается под углом к плоскости и используется вместе с перпендикуляром для расчётов.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на 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HB лежит в плоскости и является проекцией наклонной AB. На чертеже обычно отмечают прямой угол у основания, чтобы не спутать перпендикуляр с наклонной.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Перпендикуляр, наклонная и проекция: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основных отрезка темы и их роль в задачах.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отрезка связаны между собой и образуют один прямоугольный треугольник для сравнения и вычислений.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темы «Перпендикуляр и наклонная»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показывает, что кратчайшее расстояние от точки до плоскости определяется однозначно и всегда измеряется длиной перпендикуляра.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плоскости из данной точки существует единственный.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перпендикуляра к плоскости из школьной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увеличение расстояния по плоскости приводит к росту длины наклонной при той же высоте точки A.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остаётся самым коротким отрезком, а наклонные удлиняются по мере удаления точки на плоскости.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для сравнения отрезков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 отрезков из одной точки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4" y="2511713"/>
            <a:ext cx="363825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наклонной AB — это отрезок HB в плоскости. Он показывает, где наклонная «приходит» к плоскости и откуда начинается сравнение разных наклонных.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длиной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точки проведены две наклонные, то их проекции помогают понять, какая из них длиннее. При одинаковой высоте большее основание даёт более длинную наклонную.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вычислений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особенно важна в задачах, где нужно найти неизвестный отрезок. Вместе с перпендикуляром она образует прямоугольный треугольник, в котором удобно применять теорему Пифагора.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наклонной на плоскость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перпендикуляр и наклонную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перейти от чертежа к вычислениям и сравнению отрезков.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проекция — больше наклонная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точки к одной плоскости проведены две наклонные, то длиннее та, у которой проекция на плоскость больше. Это позволяет сравнивать отрезки без полного вычисления.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9285" y="3222012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проекции — равные наклонные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проекции двух наклонных совпадают по длине, сами наклонные тоже равны. Такое правило удобно, если на чертеже сразу видно одинаковые основания в плоскости.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Меньшая проекция — меньшая наклонная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проекция короче другой, то и соответствующая наклонная короче. Теорема помогает быстро делать выводы по рисунку и проверять рассуждения в задачах.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сравнении наклонных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неизменной высоте даже небольшое увеличение проекции заметно удлиняет наклонную. Это удобно видеть на одном чертеже без сложных вычислений.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проекция при постоянном перпендикуляре, тем длиннее наклонная; зависимость монотонна, хотя и не линейна.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значения, рассчитанные по формуле AB² = AH² + HB² при AH = 4 см.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наклонной при увеличении проекции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в основе вычислений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Треугольник, который всё объясняет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 точки вне плоскости опускают перпендикуляр, а затем проводят наклонную, между этими отрезками сразу возникает прямоугольный треугольник. Именно он превращает объёмный рисунок в понятную схему для вычислений и сравнения длин.
</a:t>
            </a:r>
            <a:endParaRPr lang="en-US" sz="155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катета и одна 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AHB отрезок AH играет роль одного катета, HB — второго катета, а AB становится гипотенузой. Поэтому длина наклонной находится не по рисунку, а по строгому правилу прямоугольного треугольника.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Пифагор нужен в 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задача выглядит пространственной, расчёт часто сводится к знакомой формуле. Если известны перпендикуляр и проекция, можно найти наклонную; если известны наклонная и перпендикуляр, легко восстановить проекцию.
</a:t>
            </a:r>
            <a:endParaRPr lang="en-US" sz="15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сопоставить элементы чертежа с их смыслом и вычислительной ролью.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вычисления сводятся к треугольнику AHB и формуле Пифагора.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 свойства темы «Перпендикуляр и наклонная»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 формулы темы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по теме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основание перпендикуляра H с точкой B, куда приходит наклонная. Из-за этого неверно отмечают проекцию и теряют смысл всей схемы на чертеже.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распознавание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наклонная на рисунке выглядит почти вертикальной, её иногда ошибочно считают перпендикуляром. Но важен не внешний вид, а точное положение относительно плоскости.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вне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изображать проекцию рядом с плоскостью, а не внутри неё. На самом деле HB всегда лежит в плоскости и соединяет H с B.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вычислениях иногда подставляют перпендикуляр и наклонную как катеты. Это неверно: гипотенуза здесь — наклонная, а катетами являются перпендикуляр и его проекция.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жизни: столб и верёвка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Вертикальный столб
</a:t>
            </a:r>
            <a:pPr algn="l" indent="0" marL="0">
              <a:lnSpc>
                <a:spcPct val="100000"/>
              </a:lnSpc>
              <a:buNone/>
            </a:pPr>
            <a:r>
              <a:rPr lang="en-US" sz="80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столб, стоящий строго вертикально на земле. Его высота похожа на перпендикуляр к плоскости: он показывает самый короткий путь от вершины к поверхности земли и не зависит от направления вправо или влево.
</a:t>
            </a:r>
            <a:endParaRPr lang="en-US" sz="1236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Натянутая верёвка
</a:t>
            </a:r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 вершины столба натянуть верёвку к точке на земле, получится наклонная. Она соединяет точку вне плоскости с точкой на плоскости и всегда длиннее вертикального отрезка, потому что идёт по диагонали.
</a:t>
            </a:r>
            <a:endParaRPr lang="en-US" sz="1355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по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земли между основанием столба и точкой крепления верёвки — это проекция наклонной. Он помогает понять, насколько далеко точка на земле находится от столба, и объясняет, почему длина верёвки меняется.
</a:t>
            </a:r>
            <a:endParaRPr lang="en-US" sz="12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высота одинакова, поэтому различие возникает только из-за проекции. Это делает сравнение особенно наглядным.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неизменном перпендикуляре увеличение проекции всегда увеличивает наклонную, что видно по росту значений на диаграмме.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значения, рассчитанные по формуле AB² = AH² + HB² при AH = 4 см.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ситуации с одинаковым перпендикуляром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тема в задачах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призма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помогает находить расстояние от точки до грани, а наклонные используются для вычисления диагоналей, рёбер и неизвестных отрезков в объёмных фигурах.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пирамиде часто нужно найти высоту, боковое ребро или расстояние до основания. Здесь особенно полезно уметь видеть прямоугольный треугольник внутри чертежа.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и 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встречается в заданиях на построение перпендикуляра, нахождение проекций и сравнение отрезков. Такие задачи учат внимательно читать рисунок и выбирать нужные точки.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чертежах с координатной сеткой тема помогает находить расстояния и проверять длины отрезков. Пространственная задача при этом часто сводится к известной формуле Пифагора.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двух наклонных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строится через их проекции на одну и ту же плоскость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факты для запоминания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 — самый короткий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не лежит в плоскости, перпендикуляр к ней даёт кратчайшее расстояние. Именно поэтому его длина считается основной мерой расстояния от точки до плоскости.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длиннее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наклонная, проведённая из той же точки к той же плоскости, длиннее перпендикуляра. Чем дальше точка на плоскости, тем длиннее получается отрезок.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помогает сравнивать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наклонной лежит в плоскости и показывает, насколько далеко лежит её конец от основания перпендикуляра. По проекциям удобно сравнивать сами наклонные.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в треугольнике AHB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AHB наклонная находится по формуле AB² = AH² + HB². Это главное вычислительное правило всей 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 наклонная: что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видеть в пространственном чертеже прямоугольный треугольник, сравнивать отрезки и применять теорему Пифагора. Это основа для задач на расстояния, высоты и диагонали.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2026-06-03T10:49:11Z</dcterms:created>
  <dcterms:modified xsi:type="dcterms:W3CDTF">2026-06-03T10:49:11Z</dcterms:modified>
</cp:coreProperties>
</file>