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Разбираем, как частицы уточняют смысл и делают речь выразительнее.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как часть речи: значение и функции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часто звучат в разговорах, книгах и на уроках. Они меняют оттенок мысли, помогают точнее задавать вопрос, выражать сомнение, усиление или ограничение.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знать частицы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частица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8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 называет предмет, признак или действие, поэтому не обладает самостоятельным лексическим значением. Она служит для передачи дополнительных оттенков смысла в речи.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Служебное слово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92065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роль частицы — уточнять, усиливать, ограничивать, выражать отношение говорящего или помогать образовывать формы глагола. Благодаря этому высказывание становится точнее и выразительнее.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2065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 смысла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4033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 отвечает на вопросы и не является самостоятельным членом предложения. Её нельзя разобрать как подлежащее, сказуемое или второстепенный член.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033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член предложения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36000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не изменяется по родам, числам и падежам. Оно сохраняет одну и ту же форму, даже когда стоит в разных предложениях и сочетаниях.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36000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Неизменяемая форма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028336"/>
            <a:ext cx="5955300" cy="26711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 теме «Частица как часть речи. Функции частиц»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разряды частиц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удобно делить по их роли в речи: одни образуют формы, другие уточняют смысл, третьи передают отношение говорящего.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не называют предметы сами по себе, а помогают точнее выразить мысль и отношение к сообщению.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группы чаще используются в речи и как они помогают передавать разные оттенки высказывания.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частицы встречаются чаще всего, потому что они особенно часто уточняют и выделяют мысль.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теме. Условное распределение для наглядности.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частицы распределяются по функциям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вопроса и сомнения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 ли помогает строить вопрос и часто стоит в середине предложения. Она делает вопрос более точным: говорящий уточняет факт, не меняя основного содержания высказывания.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Ужели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Ужели встречается реже, но тоже выражает сомнение или удивление. В речи и текстах она придаёт высказыванию более книжный или торжественный оттенок.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Неужели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Неужели показывает сильное удивление или недоверие к сообщению. С её помощью вопрос звучит эмоциональнее и помогает понять реакцию говорящего на неожиданную новость.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 выражает сомнение или удивление и нередко предполагает ответ «нет». Эта частица помогает передать недоверие, особенно в живом диалоге и при споре.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Частицы, которые усиливают и уточняют смысл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24925" y="174932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главного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1524925" y="209867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именно и как раз подчёркивают важное слово, на которое нужно обратить внимание. Они помогают показать, что речь идёт не о чём-то другом, а о конкретном лице, времени или месте.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1524925" y="285065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значения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1524925" y="320000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только и лишь сужают смысл высказывания, показывая предел или единственный случай. Такие частицы помогают сделать сообщение точнее и избежать лишней неопределённости.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524925" y="395197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впечатления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1524925" y="430132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даже добавляет к сообщению оттенок неожиданности или усиления. Она выделяет факт как особенно заметный и помогает передать отношение говорящего к событию.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1524925" y="505330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речи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1524925" y="540265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частица стоит рядом с нужным словом, смысл предложения становится более ясным. Это особенно важно в ответах, пересказе и устной речи на уроке.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частицу в предложении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отличить частицу от других служебных слов и определить её роль в речи.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85100"/>
            <a:ext cx="276900" cy="27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34163"/>
            <a:ext cx="276900" cy="27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626865"/>
            <a:ext cx="276900" cy="22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64225"/>
            <a:ext cx="276900" cy="276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Формообразующие частицы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Бы, б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частицы помогают образовывать формы с оттенком желательности или условия. В сочетании с глаголом они звучат мягко и передают не факт, а возможность действия.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Пусть, пускай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частицы выражают просьбу, разрешение или побуждение. С их помощью можно предложить действие другому человеку, не звуча слишком резко.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Давай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давай часто используется, когда нужно вместе начать действие или пригласить к нему собеседника. Она делает речь более живой и дружелюбной.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формах да помогает передать побуждение или пожелание. В речи она тесно связана с глаголом и участвует в построении формы высказывания.
</a:t>
            </a:r>
            <a:endParaRPr lang="en-US" sz="1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мысль звучит по-разному: вопрос, удивление или уточнение меняют не только смысл, но и интонацию.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задаёт направление высказывания: сообщает, спрашивает, ограничивает или подчёркивает важное слово.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теме; условные значения для наглядного сравнения.
</a:t>
            </a:r>
            <a:endParaRPr lang="en-US" sz="111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частицы меняют интонацию и смысл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не и ни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3427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«не» обычно просто отрицает действие, признак или состояние: «не пришёл», «не знаю», «не весёлый». Она сообщает, что утверждение не соответствует действительности.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3427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отрицание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17907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«ни» часто усиливает отрицание и делает его более выразительным: «ни слова», «ни одного ученика». В таких предложениях отрицание звучит твёрже и категоричнее.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17907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отрицания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6212386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«Ни» встречается в привычных оборотах: «ни дома, ни в школе», «ни свет ни заря». В таких случаях важно запомнить написание и не заменять частицу словом «не».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212386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устойчивых сочетаниях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9006866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определить смысл: если слово сообщает отрицание, чаще пишется «не»; если усиливает отрицание или соединяет несколько отрицательных частей, употребляется «ни».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9006866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путать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849604"/>
            <a:ext cx="5955300" cy="116478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«Частицы» для 7 класса; примеры — авторские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частиц не и ни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похожие по звучанию частицы выполняют разные смысловые задачи.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«Не» отрицает действие или признак, а «ни» чаще усиливает отрицание или показывает перечисление отрицательных случаев.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один ученик говорит: «Ну, я же объяснял». В этих словах частицы помогают звучать не сухо, а по-человечески: передают досаду, напоминание и желание быть понятым. Именно так строится живая школьная речь.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у парты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художественном диалоге частица может многое сказать о герое. «Ты ведь придёшь?» звучит мягко и доверительно, а «Да ведь это просто!» передаёт уверенность. Одно короткое слово меняет интонацию всей реплики.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из книги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переписке частицы тоже незаметно управляют тоном. Фраза «Пожалуйста, ответь» звучит вежливо, а «Разве ты забыл?» сразу показывает удивление. Поэтому без частиц сообщения часто становятся слишком резкими или однообразными.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в чате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истории о частицах в речи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равное число примеров для трёх групп частиц, чтобы удобно сравнить их роль в упражнениях.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представлены одинаково, значит при изучении важно не количество, а различение функции каждой частицы.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учебных предложений для 7 класса, составленная для иллюстрации темы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частиц в учебных предложениях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одна частица меняет смысл предложения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сообщение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«Он пришёл» — нейтральное сообщение о факте. Здесь нет дополнительной оценки, а смысл сводится только к действию.
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Напоминание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«Он же пришёл» звучит как уточнение уже известного факта. Частица «же» делает реплику более настойчивой и связывает её с предыдущим контекстом.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4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«Он даже пришёл» выражает неожиданность. Частица «даже» усиливает впечатление, будто действие оказалось более значимым, чем ожидалось.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«Он только пришёл» уточняет, что действие произошло совсем недавно. Частица «только» сужает значение и задаёт точные временные рамки.
</a:t>
            </a:r>
            <a:endParaRPr lang="en-US" sz="1700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частицы в упражнении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распознать частицу по её роли в предложении и отличить её от самостоятельных слов и союзов.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2453008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156" y="47198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4106" y="244087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употреблении частиц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 — смешивать «не» и «ни» в одном отрицании. Норма языка не допускает сочетание вроде «ни не знал», поэтому нужно проверять смысл и роль частицы.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не и ни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511450" y="5253200"/>
            <a:ext cx="112005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ошибок, важно смотреть на интонацию, тип высказывания и значение слова. Частица должна помогать смыслу, а не мешать ему или создавать двусмысленность.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1166275" y="4573225"/>
            <a:ext cx="105282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endParaRPr lang="en-US" sz="1700" dirty="0"/>
          </a:p>
        </p:txBody>
      </p:sp>
      <p:sp>
        <p:nvSpPr>
          <p:cNvPr id="15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частицы повторяют без необходимости или ставят в неудачном месте. Из-за этого предложение звучит тяжело, а смысл становится расплывчатым, особенно в вопросах и отрицаниях.
</a:t>
            </a:r>
            <a:endParaRPr lang="en-US" sz="1477" dirty="0"/>
          </a:p>
        </p:txBody>
      </p:sp>
      <p:sp>
        <p:nvSpPr>
          <p:cNvPr id="16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повторы
</a:t>
            </a:r>
            <a:endParaRPr lang="en-US" sz="1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 общении школьников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речи частицы помогают смягчить просьбу и сделать её доброжелательной: «пожалуйста», «ну», «ли». С ними обращение звучит спокойнее и уважительнее.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и урок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чате и на уроке частицы делают сообщения более точными: «ведь», «же», «ну». Они помогают не только говорить, но и правильно строить тон общения.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между друзьями частицы помогают передать эмоции и отношение к сказанному. Без них речь выглядит слишком сухой, а с ними звучит естественно и непринуждённо.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уточняет ответ, частицы делают вопрос понятнее: «Разве это верно?», «Ты ли отвечал?». Так собеседник сразу чувствует, что от него ждут уточнения.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частиц удобнее запоминать через короткие примеры, а не только по названиям разрядов.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помогают не называть предметы, а направлять смысл: в каждом предложении они уточняют, усиливают или меняют интонацию.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темы «Частица как часть речи. Функции частиц»
</a:t>
            </a:r>
            <a:endParaRPr lang="en-US" sz="1151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функции частиц в русском языке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 — маленькие, но важные служебные слова. Они помогают выразить вопрос, отрицание, усиление, уточнение и побуждение, а значит делают речь точной, живой и выразительной.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частицах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2026-05-28T17:02:06Z</dcterms:created>
  <dcterms:modified xsi:type="dcterms:W3CDTF">2026-05-28T17:02:06Z</dcterms:modified>
</cp:coreProperties>
</file>