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почему клеточное строение важно в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базовый элемент жизни, основа всех живых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и функции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открыл клетки, изучив кусочек пробки под микроскопом. Клетки строят ткани, регулируют процессы обмена веществ, рост и реакции на окружающую среду — ключ к пониманию жизни.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основные положения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структурной и функциональной единицей всех живых организмов, обеспечивая целостность и жизнедеятельность каждого существа.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новые клетки возникают только путём деления уже существующих, что гарантирует непрерывность жизни и наследственности.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важнейшие процессы, такие как метаболизм и передача информации, происходят внутри клетки, обеспечивая её жизнеспособность.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— защитный барьер и фильтр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окружает клетку, отделяя её от внешней среды. Она регулирует транспорт веществ и поддерживает внутренние условия, необходимые для работы клетки.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наследственную информацию в виде ДНК и контролирует процессы роста, деления и функционирования клетки.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среда активности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густая жидкость, заполняющая клетку, в которой расположены органоиды. Она обеспечивает перемещение разных веществ и химические реакции.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 эукариоты: основное различие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относятся к эукариотам и обладают уникальными структурами, необходимыми для фотосинтеза и прочих функций.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одноклеточные организмы без оформленного ядра, с простой структурой, включая бактерии и цианобактерии.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— организмы с ядром и сложными органоидами; это растения, животные и грибы с разнообразными функциями внутри клеток.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 между этими типами клеток помогает изучать биологические процессы и классифицировать живые организмы.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особенности растительной клетки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из целлюлозы придаёт растению прочность и форму, защищая от механических повреждений.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хлорофилл, обеспечивая фотосинтез и превращение солнечной энергии в питательные вещества.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крупная вакуоль содержит клеточный сок, поддерживающий тургор и запас питательных веществ и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Целлюлозная основа – прочность клетки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состоит преимущественно из целлюлозы — волокнистого полимера, придающего жёсткость и устойчивость растительной клетке, защищая её от внешних воздействий.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от вредителей и поддержка формы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препятствует проникновению патогенов и сохраняет форму клетки, обеспечивая стабильность тканей и целостность растений.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клеточной оболочки растений
</a:t>
            </a:r>
            <a:endParaRPr lang="en-US" sz="247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Желеобразная субстанция для органоидов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пространство внутри клетки, обеспечивая среду для размещения и функционирования органоидов, поддерживая их связь.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метаболизме и транспорт веществ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содержит растворённые органические и неорганические вещества, где проходят основные биохимические реакции и перемещаются питательные элементы.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жизненная среда клетки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мембрана и ядерные поры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 с порами, через которые происходит обмен веществами с цитоплазмой для управления клеточными процессами.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 реализация генетической информации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находится ДНК, управляющая синтезом белков, ростом, делением и специализированными функциями клетки, обеспечивая наследственность.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центр хранения и управления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биологии,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 животной клетки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способны к фотосинтезу, что обеспечивает производство кислорода и органических веществ.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структуры растительных клеток поддерживают их функции, отличая их от животных клеток.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— зелёный пигмент, улавливающий свет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хлоропластах находится хлорофилл, который захватывает энергию солнечного света. Эта энергия используется для превращения углекислого газа и воды в питательную глюкозу, обеспечивая питанием растение и весь живой мир. Хлорофилл придаёт растениям их характерный зелёный цвет.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хлоропластов и их роль в жизни клетки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имеют собственную ДНК и способны делиться независимо от клетки. Это позволяет им эффективно выполнять фотосинтез и обеспечивать растению энергию и питательные вещества. Структура хлоропластов включает мембранные тилакоиды, важные для световых реакций.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органоиды фотосинтеза растений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состав клеточной вакуоли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представляет собой большую полость, заполненную клеточным соком — смесью воды, минеральных веществ, сахаров и органических кислот. Эти компоненты помогают растению сохранять жизненно важные вещества и регулировать осмотическое давление.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вакуоли в поддержании тургора и роста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поддерживает давление внутри клетки — тургор, что обеспечивает жёсткость и форму растения. Благодаря этому растущие клетки расширяются, способствуя росту и развитию растения, особенно в молодых побегах и листьях.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Вакуоль: хранилище воды и веществ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4627" y="411700"/>
            <a:ext cx="3966496" cy="387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растительной клетки и их функции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растительной клетки с их ключевыми функциями показывают уникальные особенности растений и сходство с другими организмами.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содержат уникальные органоиды, обеспечивающие фотосинтез и поддержание структуры, а также универсальные компоненты для общей жизнедеятельности.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биологические учебники по цитологии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клеточного дыхания в митохондриях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«энергетические станции» клетки, где происходит расщепление глюкозы с помощью кислорода. В результате образуются молекулы АТФ, необходимые для всех энергозависимых процессов в клетке.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особенности митохондрий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имеют двойную мембрану и собственную ДНК, что позволяет им делиться и синтезировать важные белки автономно. Это обеспечивает гибкость и эффективность производства энергии в растительной клетке.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источники энергии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рибосом в синтезе белков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маленькие структуры, продуцирующие белки, необходимые для роста и ремонта клеточных тканей. Они могут находиться свободно в цитоплазме или быть связаны с эндоплазматической сетью.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и функции рибосом в клетке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рибосомы синтезируют белки для внутреннего использования клетки, а прикреплённые к эндоплазматической сети белки часто направляются на экспорт или в состав мембранных структур.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фабрики белка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комплекса Гольджи в клетке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сортирует и упаковывает белки и липиды для доставки внутрь клетки или наружу. Его сеть мембран помогает транспортировать вещества к нужным участкам или за пределы клетки.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эндоплазматической сети и их роли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с рибосомами отвечает за синтез белков, а гладкая ЭПС участвует в производстве липидов и детоксикации. Вместе они обеспечивают клетку необходимыми молекулами.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и эндоплазматическая сеть: обработка и транспорт веществ
</a:t>
            </a:r>
            <a:endParaRPr lang="en-US" sz="1587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растительной клетки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 цикличность клеточных процессов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устьиц: контроль дыхания и фотосинтеза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Устьичные клетки регулируют открытие и закрытие пор на листьях, обеспечивая обмен газов. Это помогает растению эффективно дышать и фотосинтезировать, одновременно снижая потерю влаги.
</a:t>
            </a:r>
            <a:endParaRPr lang="en-US" sz="1178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Фотосинтетические клетки: хранилище хлоропластов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содержат большое количество хлоропластов, что повышает эффективность фотосинтеза и даёт растению энергию для роста и развития.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Трахеиды и сосудистые клетки: проводники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Трахеиды и сосудистые элементы формируют систему транспортировки воды и растворённых веществ по растению, обеспечивая питание удалённых частей от корней до листьев.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функций растительных клеток
</a:t>
            </a:r>
            <a:endParaRPr lang="en-US" sz="23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 и питание животных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клетки, выполняя фотосинтез, выделяют кислород и создают органические вещества — основу питания для животных и человека. Это поддерживает жизнь в экосистемах по всему миру.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круговороте веществ и сохранение климата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процессы растений происходит круговорот углерода и других элементов, поддерживается равновесие атмосферы и стабилизируется климат Земли.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ресурсов для человека и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снабжают нас пищей, лекарствами, тканями и строительными материалами. Их клетки играют ключевую роль в формировании сырья и биоразнообразия.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растительных клеток на экосистемы Земли
</a:t>
            </a:r>
            <a:endParaRPr lang="en-US" sz="23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и значение изучения растительной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растительной клетки помогает раскрыть основные биологические процессы, необходимые для жизни и развития экосистем. Это знание важно для сельского хозяйства и сохранения природы.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2026-05-08T17:57:53Z</dcterms:created>
  <dcterms:modified xsi:type="dcterms:W3CDTF">2026-05-08T17:57:53Z</dcterms:modified>
</cp:coreProperties>
</file>