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священная наша держава, Россия — любимая наша страна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почувствовать любовь к Родине и гордость за Россию.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на уроке музыки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знакомые слова звучат в Государственном гимне России. На уроке музыки они помогают понять, как мелодия, ритм и торжественные слова создают чувство уважения к своей стране.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гимн и чем он отличается от обычной песни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песня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— это особая песня государства. Его слушают или исполняют как знак уважения к Родине, поэтому он звучит серьёзно, величественно и празднично.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музыка и свой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гимна есть мелодия и ритм, которые помогают словам звучать чётко и уверенно. Благодаря этому музыка кажется собранной и очень важной.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Слушают и поют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объединяет людей. Когда его исполняют все вместе, каждый чувствует себя частью большой страны, где важны единство и взаимное уважение.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гимн сравнивают с народной песней, колыбельной и детской песней. У каждого жанра своё назначение, настроение и способ исполнения.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 в музыке и жизни страны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Флаг: три цвета, которые узнают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российского флага легко запоминаются даже младшим школьникам. Флаг поднимают на официальных церемониях и праздниках. Он напоминает о стране, её истории и о том, что люди чувствуют себя одной большой семьёй.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Герб: знак силы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орёл. Этот образ пришёл из далёкой истории и стал знаком государства. Герб можно увидеть на документах, зданиях и торжественных изображениях, где он подчёркивает важность и серьёзность события.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Гимн: музыка, которую слушают с особым вниманием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— это музыкальный символ России. Его исполняют на официальных церемониях, спортивных победах и важных школьных событиях. Когда звучит гимн, люди особенно ясно чувствуют уважение к стране и общую гордость.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«держава» и торжественный образ России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«держава» означает сильное и большое государство. В песне оно звучит торжественно и придаёт словам особую важность, будто они произнесены на большой церемонии.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старинное по звучанию слово помогает представить Россию как страну с долгой историей. Оно напоминает, что у народа есть память, традиции и уважение к прошлому.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 делает образ ещё ярче. Широкая мелодия и уверенный ритм словно поднимают слова вверх, поэтому Россия слышится как величественная и красивая страна.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слово помогает понять, что Родина — не просто место на карте. Это большая, важная и любимая страна, которой можно гордиться без лишнего шума.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характер гимна России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звучит торжественно и величественно. В нём слышатся уверенность, подъём и сила, а широкая мелодия создаёт ощущение большого пространства и праздника.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словам звучать чётко и ясно, чтобы их легко было петь вместе. Поэтому гимн воспринимается как собранная, сильная и очень значимая музыка.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 России звучат в тексте гимна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гимне говорится о священности Родины и о любви к ней. Эти слова показывают, что для человека Россия — не просто страна, а дорогой и важный дом.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 о верности, свободе и общей судьбе народа. Он соединяет личное чувство каждого человека с большими делами и историей всей страны.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образы гимна — сила, простор, история и будущее России. Для четвероклассника это понятная мысль: Родина дорога каждому, кто здесь живёт и учится.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Композитор, автор слов и современный гимн России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пришла из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современного гимна России основана на произведении Александра Васильевича Александрова. Эта мелодия стала узнаваемой и торжественной. Она помогает гимну звучать уверенно и по-особому празднично.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по-современному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современного текста написал Сергей Владимирович Михалков. В 2000 году был утверждён нынешний вариант гимна. Так в одной песне встретились музыка другой эпохи и новые слова о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почувствовать слова о Родине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мелодия делает слова о России сильнее и заметнее. Она помогает слушателю не просто услышать текст, а почувствовать его важность и красоту.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широкие звуки создают ощущение простора и подъёма. Музыка как будто открывает перед нами большую страну и напоминает о её силе.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помогает петь вместе, как один большой хор. Когда люди звучат дружно, гимн становится символом общей гордости и единства.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гимн поют стоя и внимательно слушают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гимн, люди встают. Так они показывают уважение к стране и её символу. Это простой, но очень важный жест.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гимна не разговаривают и слушают очень внимательно. Тишина помогает почувствовать торжественность момента и серьёзность события.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объединяет людей, даже если они живут в разных городах. Один и тот же знакомый мотив слышат школьники, спортсмены, учителя и взрослые.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в жизни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праздниках, соревнованиях и школьных линейках. В такие минуты вся страна словно собирается в один большой и дружный коллектив.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Родины в песне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просторы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России часто звучат образы полей, рек, лесов и дальних дорог. Они помогают представить огромную страну и почувствовать её красоту и простор.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сердце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картины легко связать с родным краем, домом и любимыми местами. Тогда песня становится ближе и понятнее, а любовь к Родине звучит особенно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становится государственным символом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гимне текст, музыка и совместное исполнение соединяются в одно торжественное целое.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кем звучит гимн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церемонии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официальных праздниках и важных церемониях. Его исполняют торжественно, чтобы подчеркнуть значимость события и уважение к стране.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линейках и спортивных победах гимн объединяет людей. Его поют или слушают стоя, потому что в этот момент особенно важно чувство общей радости.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концертах гимн может открывать или завершать программу. Такое звучание помогает всем почувствовать, что событие стало по-настоящему особенным.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о России в школе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музыки дети знакомятся с гимном и учатся слушать его внимательно. Так они понимают, как мелодия и слова выражают уважение к своей стране.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звучат песни о Родине, дружбе и мире. Они помогают петь вместе, развивают память и делают праздники добрыми и запоминающимися.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Родине в русской музыкальной культуре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музыке много песен о России, её природе и людях. Они звучат по-особенному тепло и близко каждому слушателю.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поэты разных времён создавали такие песни, чтобы передать любовь к родной земле. В них часто слышны широкая мелодия и плавное движение.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 помогает представить простор, весну, небо и дороги. Такие образы делают музыку понятной даже самым младшим школьникам.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учат красиво слышать родную речь и бережно относиться к культуре. А ещё они просто приятно поются — почти хочется подпевать сразу.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слушать в торжественной песне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замечать, как она звучит: широко, уверенно и торжественно. Именно мелодия помогает песне стать праздничной и запоминающейся.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или спокойный темп даёт словам звучать ясно. Тогда каждое слово слышно чётко, без спешки и суеты.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звучание в важных местах создаёт чувство подъёма. Музыка словно говорит: это момент, который нужно услышать всем.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характер делает песню серьёзной и красивой. Он помогает почувствовать уважение, гордость и общее настроение праздника.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напоминают о Родине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школьной линейке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стоят ровно, и над площадкой звучит гимн. Кто-то немного волнуется, но все слушают очень внимательно. В этот момент школа будто становится одной большой командой, где каждый чувствует себя частью страны.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едет через поля, леса и реки, и ребёнок замечает, как красива Россия вокруг. Песня о Родине звучит в машине тихо, но очень тепло. Она помогает запомнить дорогу не только глазами, но и сердцем.
</a:t>
            </a:r>
            <a:endParaRPr lang="en-US" sz="871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поёт хор, а в зале сидят дети, родители и учителя. Торжественная песня о России объединяет всех без лишних слов. Кажется, что музыка улыбается каждому и напоминает: любить Родину можно вместе.
</a:t>
            </a:r>
            <a:endParaRPr lang="en-US" sz="8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хорошо исполнять гимн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слушать начало, знать слова и держать спокойную осанку. Тогда исполнение получается собранным, а каждый звук звучит ясно и достойно.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ритмом и не торопиться. Когда все поют в одном темпе, гимн звучит ровно, красиво и очень уверенно.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нужны уважение, дружба и умение петь вместе. В таком исполнении слышно, что класс действует как дружная команда, а не как шумный птичий базар.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песни о России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что Родина — это не просто слово, а дорогая сердцу страна. В ней соединяются любовь, память и уважение к её истории.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России подчёркивают её силу, красоту и особую ценность для народа. Они звучат торжественно, будто сама песня расправляет плечи.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эту мысль яркой и запоминающейся. Поэтому Россия в песне кажется сильной, светлой и любимой — такой, о которой хочется петь ещё раз.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звучит в музыке как родная и дорогая страна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учит слышать в музыке уважение, единство и любовь к Родине. Когда слова, мелодия и исполнение соединяются, Россия звучит особенно торжественно, красиво и по-настоящему близко сердцу.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2026-05-24T22:08:19Z</dcterms:created>
  <dcterms:modified xsi:type="dcterms:W3CDTF">2026-05-24T22:08:19Z</dcterms:modified>
</cp:coreProperties>
</file>