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страна сталкивается с кризисом, последствия быстро выходят за её границы.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глобальными проблемами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 — это не местные трудности, а угрозы, которые затрагивают разные страны одновременно и усиливают друг друга.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глобальные проблемы возникают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повышает спрос на воду, жильё, еду и энергию. Когда ресурсов становится меньше, даже локальный дефицит быстро отражается на соседних регионах и мировых рынках.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концентрирует людей, транспорт и производство в крупных центрах. Это ускоряет распространение кризисов и делает города особенно уязвимыми к сбоям в инфраструктуре и снабжении.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 различия в доступе к образованию, медицине и цифровым возможностям. Из-за этого одни группы быстрее адаптируются к изменениям, а другие оказываются в ещё более слабом положении.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риски распространяются быстрее, чем раньше: от киберугроз до информационных сбоев. Ошибка в одной системе может нарушить работу финансов, транспорта и связи сразу в нескольких странах.
</a:t>
            </a:r>
            <a:endParaRPr lang="en-US" sz="1093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разрушают производство, торговлю и логистику, а затем вызывают миграцию и рост цен. Их последствия редко ограничиваются одной территорией и затрагивают целые регионы.
</a:t>
            </a:r>
            <a:endParaRPr lang="en-US" sz="10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экология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режим осадков, усиливает засухи и волны жары. Это отражается на сельском хозяйстве, снабжении водой и здоровье людей, особенно в уязвимых регионах.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Трансграничное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не останавливается на границах: выбросы и отходы переносятся ветром и течениями. Поэтому экологический ущерб одной территории может сказаться на соседних странах.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нарушает устойчивость экосистем, от которых зависят опыление, рыболовство и плодородие почв. Чем беднее биоразнообразие, тем слабее природная защита от кризисов.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наводнения и неурожаи становятся чаще и дороже. Их последствия включают рост цен на продукты, нагрузку на медицину и вынужденное переселение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еды и дохода делает семьи зависимыми от цен на продукты и от внешней помощи. Когда поставки нарушаются, уязвимые страны ощущают это почти сразу.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Порочный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образованию и медицине закрепляет бедность на годы. Без базовых услуг людям труднее найти работу, сохранить здоровье и выйти из кризиса.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выходят за пределы одной страны: растёт недоедание, усиливается миграция, а социальная нестабильность может затронуть соседние государства и мировую экономику.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бедность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конфликт выходит за границы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удара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мост, больница без света и пустые улицы — так выглядит город, который ещё вчера жил обычной жизнью. После удара люди покидают дома, а соседние страны принимают новых беженцев и ищут ресурсы для помощи.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продолжается месяцами, нарушаются поставки топлива, продовольствия и медикаментов. Это отражается не только на зоне боевых действий, но и на мировых ценах, логистике и политической стабильности.
</a:t>
            </a:r>
            <a:endParaRPr lang="en-US" sz="108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Террористическая атака не заканчивается в момент взрыва. Она оставляет травмы, страх и длительные расходы на безопасность, а также меняет маршруты торговли, перевозок и повседневную жизнь целых регионов.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локальная вспышка становится глобальным кризисом
</a:t>
            </a:r>
            <a:endParaRPr lang="en-US" sz="2338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очага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вспышка кажется далёкой проблемой, пока люди продолжают ездить, учиться и работать в обычном режиме. Вирус получает возможность быстро перейти от одного сообщества к другому.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транспорт, крупные города и международные связи инфекция распространяется за считанные недели. Под ударом оказываются школы, предприятия и медицинские службы, которые не успевают перестроиться.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Пиковая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перегружаются, растёт число тяжёлых случаев и срочных госпитализаций. Одновременно сокращаются плановые приёмы, а экономика теряет устойчивость из-за ограничений и сбоев в работе.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 болезни общество ещё долго возвращается к нормальной жизни. Остаются последствия для образования, психического здоровья, бюджета и доверия к международной координации.
</a:t>
            </a:r>
            <a:endParaRPr lang="en-US" sz="11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социальная напряжённость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разница в доходах слишком велика, люди по-разному переживают любой кризис. Одни легче адаптируются, другие быстрее теряют работу, доступ к жилью и уверенность в будущем.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качественному образованию ограничивает карьерные перспективы и усиливает чувство несправедливости. В результате возрастает недоверие к институтам и к самому обществу.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особенно заметен, когда учёба, работа и услуги переходят в онлайн. Тот, у кого нет интернета или техники, оказывается в заведомо слабой позиции.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сравнение уровня жизни делает разрыв видимым ежедневно. Это усиливает конкуренцию за работу, ресурсы и социальный статус, а вместе с ней — напряжённость между группами и странами.
</a:t>
            </a:r>
            <a:endParaRPr lang="en-US" sz="11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ресурсам измеряется не только запасами, но и тем, насколько надёжно работает поставка, инфраструктура и международная логистика.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UN-Water, World Bank/IEA, FAO et al., 2024–2023.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энергия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лишены базовых ресурсов, тем выше зависимость стран от внешних поставок и тем заметнее цена кризисов.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показывает: нехватка базовых условий жизни уже затрагивает огромную часть человечества и требует солидарных решений.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IFAD, UNICEF, WFP и WHO, The State of Food Security and Nutrition in the World 2024.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733 миллиона
</a:t>
            </a:r>
            <a:endParaRPr lang="en-US" sz="5332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столкнулись с голодом в 2023 году.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сбоя к региональной угрозе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одна уязвимость через связи между странами превращается в цепочку рисков для 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экономического ущерба при глобальных кризисах и их прямых последствий для стран и бизнеса.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кризисы бьют по экономике через одни и те же каналы: инфраструктуру, занятость и цены. Профилактика снижает не только человеческие, но и финансовые потери.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основные потери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ВОЗ и ООН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решения особенно важны, потому что последствия экологических и социальных кризисов могут определять жизнь нескольких поколений.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2022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 которому мировая нагрузка на ресурсы и инфраструктуру заметно возрастёт
</a:t>
            </a:r>
            <a:endParaRPr lang="en-US" sz="15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международное сотрудничество на практике
</a:t>
            </a:r>
            <a:endParaRPr lang="en-US" sz="232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нужна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пожаров или засух одна страна редко справляется в одиночку: соседям приходится помогать техникой, медикаментами и деньгами. Так международная солидарность превращается из лозунга в практический механизм спасения людей и экономики.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 общей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соглашения работают только тогда, когда государства согласуют цели, сроки и способы отчётности. Ни одна страна не может стабилизировать климат в одиночку, если выбросы и последствия выходят далеко за её пределы.
</a:t>
            </a:r>
            <a:endParaRPr lang="en-US" sz="103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против эпидемий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контроль на границе, обмен данными о вспышках и совместные исследования позволяют быстрее сдерживать инфекции. Чем раньше страны делятся информацией, тем меньше шанс, что локальная проблема перерастёт в массовый кризис.
</a:t>
            </a:r>
            <a:endParaRPr lang="en-US" sz="10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способен менять ситуацию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три уровня действий, которые дополняют друг друга и создают общий эффект.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действий, доступных каждому школьнику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28750" y="1322250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осмысленно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покупки не только по цене, но и по необходимости. Осознанное потребление уменьшает лишний спрос, а значит — объём отходов, транспортную нагрузку и давление на природные ресурсы.
</a:t>
            </a:r>
            <a:endParaRPr lang="en-US" sz="861" dirty="0"/>
          </a:p>
        </p:txBody>
      </p:sp>
      <p:sp>
        <p:nvSpPr>
          <p:cNvPr id="13" name="Text 3"/>
          <p:cNvSpPr txBox="1"/>
          <p:nvPr/>
        </p:nvSpPr>
        <p:spPr>
          <a:xfrm>
            <a:off x="729115" y="1995515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свет, закрывайте воду, следите за зарядкой устройств. Такие привычки кажутся небольшими, но именно из них складывается культура бережного отношения к энергии и инфраструктуре.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729115" y="2656568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Сдавайте бумагу, пластик и батарейки в подходящие пункты. Раздельный сбор помогает вернуть часть материалов в оборот и снижает объём мусора, который идёт на свалки или в сжигание.
</a:t>
            </a:r>
            <a:endParaRPr lang="en-US" sz="907" dirty="0"/>
          </a:p>
        </p:txBody>
      </p:sp>
      <p:sp>
        <p:nvSpPr>
          <p:cNvPr id="15" name="Text 5"/>
          <p:cNvSpPr txBox="1"/>
          <p:nvPr/>
        </p:nvSpPr>
        <p:spPr>
          <a:xfrm>
            <a:off x="728750" y="3328295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школьных и городских инициативах: уборках, посадках, сборе вещей и помощи пожилым людям. Волонтёрство соединяет личную ответственность с реальной пользой для окружающих.
</a:t>
            </a:r>
            <a:endParaRPr lang="en-US" sz="858" dirty="0"/>
          </a:p>
        </p:txBody>
      </p:sp>
      <p:sp>
        <p:nvSpPr>
          <p:cNvPr id="16" name="Text 6"/>
          <p:cNvSpPr txBox="1"/>
          <p:nvPr/>
        </p:nvSpPr>
        <p:spPr>
          <a:xfrm>
            <a:off x="728750" y="4000023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новости перед тем, как делиться ими. Умение отличать факт от слуха снижает панику, укрепляет доверие и защищает от манипуляций в сложных ситуациях.
</a:t>
            </a:r>
            <a:endParaRPr lang="en-US" sz="9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личный выбор показывает, как глобальная проблема входит в повседневную жизнь и почему она вызывает наибольший отклик именно у вас.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мини-опроса в 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ответ, который вы можете обосновать собственным опытом и наблюдениями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по которой строится доказательство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помогает выстроить убедительное объяснение от определения к решениям без лишних повторов.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тему через последовательную логику, аргументация становится понятной и убедительной. Такой каркас удобно использовать в устном ответе или мини-докладе.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аргументации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уже ощущаются не как абстракция, а как часть повседневности: через счета, новости, здоровье и безопасность семей.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диаграмма по материалам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уже сегодня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имеют именно те последствия, которые люди чувствуют ежедневно: здоровье и будущее. Поэтому откладывать решение становится всё 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нельзя рассматривать по отдельности: они связаны между собой, затрагивают каждого и накапливают последствия. Чем раньше начинается совместное действие, тем ниже цена бездействия для здоровья, безопасности и будущего.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нужно сейчас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2026-07-27T03:11:36Z</dcterms:created>
  <dcterms:modified xsi:type="dcterms:W3CDTF">2026-07-27T03:11:36Z</dcterms:modified>
</cp:coreProperties>
</file>