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ближайшая звезда и её значение для Земли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источник света, тепла и жизни на нашей планете.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наука о Солнце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самых древних времён Солнце почиталось как знак жизни. Великие учёные, такие как Коперник и Галилей, заложили научные основы изучения Солнца, а в XX веке раскрыли суть его внутренних процессов.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параметры Солнца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звезды достигает примерно 1 392 700 км — это почти в 109 раз больше земного диаметра, подчёркивая его гигантский масштаб.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Солнца составляет около 1,989×10^30 кг, что составляет 99,86% от всей массы Солнечной системы, влияя на орбитальное движение планет.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поверхности стабильно держится около 5778 Кельвин, тогда как в ядре она достигает запредельных величин около 15 миллионов Кельвин.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плотность Солнца равна примерно 1,41 г/см³, что почти в полтора раза превышает плотность воды, демонстрируя его газообразное состояние.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внутренних слоёв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Солнца выделяют ядро, зону излучения и зону конвекции. В ядре протекают термоядерные реакции, обеспечивающие энергию всей звезде. Каждая зона обладает уникальными условиями и динамикой процессов.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оболочки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состоит из фотосферы, хромосферы и короны. Фотосфера — видимый слой, хромосфера и корона отличаются высокой температурой, формируя солнечную атмосферу и влияя на космическую погоду.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 атмосфера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8489"/>
            <a:ext cx="3812100" cy="150802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параметров звёзд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характеристики трёх звёзд разных классов: Солнца, Сириуса и Проксимы Центавра.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занимает среднее положение по размеру и массе, уступая более ярким звёздам, но превосходя маломассивные звёзды по светимости.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каталоги; данные ESA и NASA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Солнца в Солнечной системе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Солнца удерживает все планеты и мелкие тела на стабильных орбитах, предотвращая их улёт в космос. Это обеспечивает порядок и долговечность всей системы.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затяжение планет
</a:t>
            </a:r>
            <a:endParaRPr lang="en-US" sz="138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Солнца формирует климатические условия Земли, питает биосферу и поддерживает жизнь. Магнитные бури, вызванные активностью Солнца, влияют на погодные процессы и технологические системы.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и биосфера Земли
</a:t>
            </a:r>
            <a:endParaRPr lang="en-US" sz="13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возникновения Солнца и Солнечной системы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4,6 млрд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Коллапс молекулярного облака вызвал формирование протозвезды — будущего Солнца, начался процесс гравитационного сжатия.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планетного диска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молодой звезды сформировался протопланетарный диск, где из пыли и газа образовались планеты, астероиды и кометы.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протозвезды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действием давления и температуры внутри сжатого газа включаются первые термоядерные реакции, что ознаменовало рождение Солнца.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современной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орбиты планет закрепились, а оставшиеся газы и пыль рассеялись, установив современную структуру Солнечной системы.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Протон-протонный цикл в ядре Солнца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механизм термоядерного синтеза — протон-протонный цикл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солнечной активности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пятна — области с мощным магнитным полем, вызывающим понижение температуры поверхности и локальное потемнение. Их количество изменяется в течение 11-летнего цикла.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и протуберанцы — внезапные выбросы энергии и массы, влияющие на геомагнитное поле Земли и космическую погоду, что может повлиять на спутниковые технологии.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солнечной активности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активности проявляют чёткие пики и спады, отражая естественные колебания излучения Солнца.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циклы солнечной активности оказывают значительное влияние на космическую и земную погоду, включая магнитные бури.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обсерваторий NOAA и SIDC (1920–2020)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ветер: происхождение и воздействие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ветер — постоянно исходящий поток плазмы, состоящий из протонов, электронов и ионов, выбрасываемый из внешней атмосферы Солнца — короны.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взаимодействии с магнитосферой Земли солнечный ветер вызывает полярные сияния, а также может усиливать геомагнитные бури, влияя на атмосферные процессы.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вспышки солнечного ветра способны нарушать работу радиосвязи, спутников и энергетических систем, что делает мониторинг этого явления важным для технологий.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Запущенный в 1995 году, SOHO непрерывно исследует внутренние слои Солнца и корону, предоставляя уникальные данные о магнитных полях и солнечных выбросах, став важным инструментом для солнечной физики.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SOHO — «Солнечный и гелиосферный обсерваторий»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аппарат, стартовавший в 2018 году, приближается к Солнцу ближе всех до сих пор. Он анализирует структуру и динамику солнечного ветра непосредственно в короне, раскрывая механизмы его формирования.
</a:t>
            </a:r>
            <a:endParaRPr lang="en-US" sz="69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Parker Solar Probe — рекордсмен по сближению с Солнцем
</a:t>
            </a:r>
            <a:endParaRPr lang="en-US" sz="748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Solar Dynamics Observatory работает с 2010 года, обеспечивая высокоточные изображения в различных спектральных диапазонах. Это помогает наблюдать протуберанцы и солнечные пятна в реальном времени.
</a:t>
            </a:r>
            <a:endParaRPr lang="en-US" sz="687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SDO — максимум разрешения и детализации
</a:t>
            </a:r>
            <a:endParaRPr lang="en-US" sz="826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космические миссии для изучения Солнца
</a:t>
            </a:r>
            <a:endParaRPr lang="en-US" sz="31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солнечного излучения и его особенности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спектр достигает максимума в видимом диапазоне около 500 нанометров, что определяет цвет дневного света и обеспечивает фотосинтез на Земле.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излучении присутствуют характерные линии поглощения – спектральные подписи водорода, гелия и металлических элементов, которые изучают с помощью спектрографов.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видимого света, Солнце эмитирует значительное количество энергии в ультрафиолетовом и инфракрасном диапазонах, влияя на атмосферные процессы и климат.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солнечной активности и климатических изменений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 века заметное снижение солнечной активности совпало с понижением глобальных температур. Названный минимум Маундера связывают с резким охлаждением на Земле, затронувшим Европу и Северную Америку.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Маундера и Малый ледниковый период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десятилетних циклов солнечной активности показывает корреляции с климатическими изменениями. Несмотря на рост температуры в XXI веке, влияние Солнца дополнительно учитывается в комплексном климатическом анализе.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наблюдения и глобальная динамика
</a:t>
            </a:r>
            <a:endParaRPr lang="en-US" sz="13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затмения и вклад в развитие астрономии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1868 году во время полного солнечного затмения был открыт новый элемент — гелий, обнаруженный по спектральной линии в короне, что стало важным открытием химии космоса.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Затмение 1919 года подтвердило искривление света в гравитационном поле Солнца, доказав одно из ключевых предсказаний общей теории относительности Эйнштейна.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затмениям учёные получили возможность изучать структуру короны и магнитные явления, недоступные в обычных условиях, что расширило понимание солнечной физики.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солнечной энергии в происхождении и эволюции жизни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обеспечивает энергию для фотосинтеза, который лежит в основе питания зеленых растений и поддерживает пищевые цепочки в экосистемах Земли.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Солнца регулирует климат и погодные условия, влияя на распределение воды через испарение и осадки, создавая жизненно важною среду для организмов.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звезды стимулирует биохимические процессы, обеспечивая устойчивость и развитие видов, что отражается на эволюции жизни на планете.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постоянного поступления солнечной энергии формирование биосферы было бы невозможным, что подчеркивает ключевую роль Солнца для нашей планеты.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и оптические явления, вызванные Солнцем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гало и солнечных столбов возникают при преломлении и отражении света в ледяных кристаллах верхних слоёв атмосферы, создавая завораживающие зрелища на небе.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Радуги появляются из-за дисперсии света в каплях дождя, а миражи связаны с температурными градиентами, преломляющими лучи. Эти явления можно наблюдать в самых разных климатических условиях.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2138" y="293900"/>
            <a:ext cx="3490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эволюции Солнца в будущем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1538" y="131758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5 млрд лет — красный гигант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расширится в сотни раз, превратившись в красного гиганта, поглощая близлежащие планеты и изменяя условия в Солнечной системе.
</a:t>
            </a:r>
            <a:endParaRPr lang="en-US" sz="1252" dirty="0"/>
          </a:p>
        </p:txBody>
      </p:sp>
      <p:sp>
        <p:nvSpPr>
          <p:cNvPr id="8" name="Text 2"/>
          <p:cNvSpPr txBox="1"/>
          <p:nvPr/>
        </p:nvSpPr>
        <p:spPr>
          <a:xfrm>
            <a:off x="2817288" y="3755537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внешних слоев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оболочка звезды будет выброшена в космос, образуя планетарную туманность, а ядро сожмётся и остынет.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732188" y="122963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карлик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Солнца станет белым карликом — компактным и тускнеющим объектом, постепенно охлаждающимся на протяжении миллиардов лет.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и технологии преобразуют свет в электроэнергию, обеспечивая экологически чистое питание домов и предприятий, способствуя сокращению выбросов углекислого газа.
</a:t>
            </a:r>
            <a:endParaRPr lang="en-US" sz="783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солнечной энергетики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регулирует циркадные ритмы, улучшая настроение и выработку витамина D, что важно для иммунитета и общего самочувствия человека.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здоровье и биоритмы
</a:t>
            </a:r>
            <a:endParaRPr lang="en-US" sz="1088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искусстве и литературе Солнце часто ассоциируется с жизнью, надеждой и вдохновением. Его образ служит метафорой энергии и начала новых свершений.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Солнца в культуре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Солнце влияет на человека и общество сегодня
</a:t>
            </a:r>
            <a:endParaRPr lang="en-US" sz="31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фундамент жизни и научных открытий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Солнца раскрывает ключевые процессы, влияющие на Землю и Вселенную. Понимание этой звезды необходимо для защиты технологий и поддержания экологии планеты.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2026-05-08T00:34:10Z</dcterms:created>
  <dcterms:modified xsi:type="dcterms:W3CDTF">2026-05-08T00:34:10Z</dcterms:modified>
</cp:coreProperties>
</file>