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экономика России в 1993–1995 годах
</a:t>
            </a:r>
            <a:endParaRPr lang="en-US" sz="224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власти, реформы и цена перемен для страны и 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начале перемен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одновременно перестраивала власть, собственность и бюджет, а общество быстро ощущало рост неравенства.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года показывают, как политические кризисы, война и выборы сменяли друг друга, задавая ритм реформ.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временная шкала 1993–1995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 стал точкой разрыва, 1994 — годом нового конфликта, а 1995 — периодом относительной политической сборки.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1993–1995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власти после Конституции 1993 года
</a:t>
            </a:r>
            <a:endParaRPr lang="en-US" sz="2105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президент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1993 года резко усилила президента: именно он определял направление внутренней и внешней политики, формировал правительство и получил решающее влияние на государственный курс.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стал двухпалатным: Государственная дума представляла политические партии и избирателей, а Совет Федерации — интересы регионов, что изменило механизм принятия решений.
</a:t>
            </a:r>
            <a:endParaRPr lang="en-US" sz="1266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вертикаль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оказалось тесно связано с президентской властью, поэтому исполнительная вертикаль стала главным инструментом управления вместо прежней советской системы съездов и советов.
</a:t>
            </a:r>
            <a:endParaRPr lang="en-US" sz="1266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рамки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и местная власть получили новые рамки, но их реальная самостоятельность оставалась ограниченной, поскольку центр стремился удержать контроль над ключевыми решениями.
</a:t>
            </a:r>
            <a:endParaRPr lang="en-US" sz="12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1993 год стал переломным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перешёл в силовое противостояние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столкновение в Москве показало, что спор о полномочиях больше нельзя было решать только переговорами; политическая борьба перешла в чрезвычайную фазу.
</a:t>
            </a:r>
            <a:endParaRPr lang="en-US" sz="1237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институты были заменены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старых советских органов и принятие Конституции на референдуме закрепили новый порядок, в котором президентская республика стала основой государственного устройства.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стала условием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1993 года доказал: без ясного вопроса о том, кто управляет страной, невозможно проводить реформы последовательно и сохранять доверие общества к государству.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стабилизация после кризиса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нового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власть стремилась не допустить повторения уличного противостояния, поэтому усиливала роль президента и переводила споры в институциональные рамки новой системы.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вместо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 Государственную думу и развитие партийных списков должны были придать политике более предсказуемый характер и сделать конкуренцию менее разрушительной для государства.
</a:t>
            </a:r>
            <a:endParaRPr lang="en-US" sz="1266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внутри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споры не исчезли, но теперь они проходили внутри обновлённой конституционной модели, где основные рычаги оставались у исполнительной власти.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без консенсуса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стабилизация не означала согласия: общество по-прежнему спорило о цене реформ, однако власть уже старалась удержать курс на преобразования.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925" y="2415515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экономические решения власти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приватизации ускоряло переход предприятий в частные руки и меняло структуру экономики, но прозрачных правил и равных возможностей для всех не хватало.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реформа должна была наполнить бюджет, однако собрать доходы в условиях спада производства было сложно, поэтому государство постоянно искало новые источники поступлений.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бюджет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денежная политика была направлена на сдерживание инфляции, но вместе с этим ограничивала доступ денег в экономику и тормозила восстановление спроса.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инфляции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дефицита бюджета помогало поддерживать финансовую устойчивость, но из-за нехватки средств государство не могло быстро улучшить социальную ситуацию.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Бюджетная дисциплина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нестабильность подрывала доверие к рублю и заставляла людей искать более надёжные способы сохранить деньги.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финансовая нестабильность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заметно снижалась, но даже при замедлении её эффект для населения уже был очень тяжёлым и долгосрочным.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динамики инфляции в 1993–1995 годах по официальной статистике периода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 смена собственников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приватизации в России 1990-х годов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Ваучерная приватизация быстро изменила структуру собственности, но распределение контроля над предприятиями оказалось крайне неравномерным.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приватизация охватила миллионы граждан, но реальный контроль часто концентрировался у управленцев и узкой группы собственников.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реформ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росли быстрее доходов, поэтому многие семьи вынуждены были сокращать расходы на самое необходимое и откладывать крупные покупки на неопределённый срок.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Невыплаты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зарплат и пенсий особенно тяжело били по работникам бюджетной сферы и пожилым людям, для которых регулярные выплаты были основным источником жизни.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в завтрашнем дне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 означало сокращение рабочих мест и нестабильность на предприятиях, а вместе с этим усиливалась тревога за будущее у молодых и взрослых.
</a:t>
            </a:r>
            <a:endParaRPr lang="en-US" sz="1322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конфликтов на Северном Кавказе и политической нестабильности общество острее воспринимало каждый сбой в работе государства и каждой реформы.
</a:t>
            </a:r>
            <a:endParaRPr lang="en-US" sz="13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стабилизации и внешняя помощь
</a:t>
            </a:r>
            <a:endParaRPr lang="en-US" sz="2158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1995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экономических реформ власти усилили контроль за денежной массой и пытались сдержать рост дефицита, чтобы остановить разгон инфляции и вернуть управляемость финансам.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 кредиторами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правительство вело переговоры с международными кредиторами, добиваясь новых займов и отсрочек, чтобы поддержать выплаты по обязательствам и избежать резкого обвала финансовой системы.
</a:t>
            </a:r>
            <a:endParaRPr lang="en-US" sz="1046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года кредиты МВФ и Всемирного банка помогали закрывать дефицит и поддерживать импорт, но одновременно закрепляли зависимость экономики от внешней поддержки.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политика влияла на экономику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политический разрыв 1993 года определял условия экономических решений и реакцию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экономика влияла на политику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 падение доходов делали реформы болезненными для большинства семей. Чем хуже становилось повседневное положение, тем сильнее рос запрос на защиту и понятные решения государства.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выборы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работа парламента стали способом вернуть доверие общества. Власти приходилось учитывать настроения избирателей, иначе любая непопулярная мера быстро превращалась в политический риск.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требовали больше полномочий и ресурсов, потому что именно они первыми сталкивались с нехваткой денег и социальными проблемами. Это усиливало переговоры между центром и субъектами.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усиливали конкуренцию между политическими силами. Борьба за контроль над бюджетом, курсом реформ и парламентским большинством становилась частью самой политической повестки.
</a:t>
            </a:r>
            <a:endParaRPr lang="en-US" sz="10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«проблема → последствия»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 обобщение процессов 1993–1995 годов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 экономические и политические проблемы взаимно усиливали друг друга в 1993–1995 годах.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первоначальный кризис быстро превращался в более широкий государственный риск.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 1995 году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1993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новой Конституции президентская власть стала центральным элементом системы. Это дало возможность быстрее проводить решения, но не сняло общественных споров о направлении реформ.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1995 году политическая система стала устойчивее, однако рынок ещё не обеспечил роста благосостояния. Неравенство и недоверие к реформам сохранились как наследие переходного периода.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1994 году усилились социальные издержки преобразований и военная нагрузка на государство. Экономическая нестабильность и конфликт на Северном Кавказе усложнили управление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года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потребовалось, чтобы совместить строительство новой власти с тяжёлой рыночной перестройкой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года власти пришлось одновременно перестраивать государство и удерживать экономику от срыва: этот короткий срок показал, что политические решения не дают быстрых социальных результатов.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1993–1995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годам видно, как политические и военные кризисы накладывались на экономическую нестабильность, не оставляя системе времени на спокойную адаптацию.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 годом: ключевой акцент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систему была максимальной в 1993 году и снижалась к 1995-му, но полностью не исчезала.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ключевым событиям 1993–1995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влиял на решения в 1993–1995 годах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1993 года именно президент и его администрация задавали общий политический курс. От их решений зависели темпы реформ, кадровые назначения и направление взаимодействия с регионами.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вертикаль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отвечало за бюджет, налоги и денежную политику. В условиях дефицита оно искало способы одновременно финансировать государственные обязательства и удерживать экономику от нового скачка цен.
</a:t>
            </a:r>
            <a:endParaRPr lang="en-US" sz="886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дума и Совет Федерации стали площадками политического торга. Через них шло согласование законов, бюджета и компромиссов между центром, партиями и региональными интересами.
</a:t>
            </a:r>
            <a:endParaRPr lang="en-US" sz="916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предприятия, региональные элиты и финансовые группы влияли на распределение ресурсов и доступ к собственности. Их позиция часто определяла, какие решения реально можно было провести.
</a:t>
            </a:r>
            <a:endParaRPr lang="en-US" sz="933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влияния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 и вопрос для класса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показывает, что политический порядок и экономические реформы нельзя рассматривать отдельно: изменения в одной сфере сразу отражались на другой и усиливали общий кризис.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испытанием для государства стали не только законы, но и способность выполнять обязательства перед обществом. Без этого любая реформа вызывала недоверие и сопротивление.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обсуждения: что в 1993–1995 годах было важнее для страны — быстрое преобразование экономики или прежде всего политическая стабильность?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1993–1995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1993–1995 годов показал, что укрепление власти и рыночные реформы не дают мгновенного благополучия. Государство стало устойчивее, но общество ещё долго ощущало цену перехода.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2026-07-26T01:37:16Z</dcterms:created>
  <dcterms:modified xsi:type="dcterms:W3CDTF">2026-07-26T01:37:16Z</dcterms:modified>
</cp:coreProperties>
</file>