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детский вопрос о зверях, их чувствах и характере.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Барто. «Думают ли звери?»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умела говорить о повседневном так, будто это маленькое открытие. Её стихи короткие, живые и помогают ребёнку замечать мир внимательнее.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Барто: поэзия, понятная детям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спрашивает стихотворение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простое детское «почему?». Ребёнок пытается понять, есть ли у зверей свои мысли, желания и заботы, как у людей.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не просто смотрит, а сравнивает и замечает поведение животных. Из этого наблюдения рождается интерес к их привычкам, движениям и настроению.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показаны не как картинка из книги, а как живые и разные создания. У каждого из них будто есть свой характер, а значит, и своя жизнь.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в стихотворении не остаётся пустым. Оно постепенно превращается в тёплое отношение к животным, в желание понять их и не причинять им вреда.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детском воображении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зверей вызывает улыбку, потому что ребёнок видит в них не только внешность, но и возможный характер. Так животные становятся ближе и понятнее.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ряд лучше строить мягко и нежно: так сохраняется чувство доброты, лёгкого удивления и тихой детской мечты о мире, где всё живое важно.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Котёнок, щенок или лесной зверёк особенно хорошо подходят для иллюстрации: их легко представить ласковыми, осторожными, смешными или любопытными.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ритмичный текст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читать легко, почти напевно. Повторы и простые слова делают текст понятным даже при первом знакомстве.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чёткому ритму стихотворение удобно читать вслух. Оно запоминается как маленькая добрая песенка с вопросом.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слышится вопрос и разговорная интонация. Короткое начало быстро привлекает внимание и задаёт настроение удивления.
</a:t>
            </a:r>
            <a:endParaRPr lang="en-US" sz="17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детский вопрос превращает любопытство в внимательное и доброе отношение к живому миру.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А. Барто «Думают ли звери?»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вопрос способен открыть ребёнку путь к сочувствию и бережному отношению к животным.
</a:t>
            </a:r>
            <a:endParaRPr lang="en-US" sz="39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понимание зверей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стихотворения: от вопроса ребёнка к уважению и бережному отношению к природе.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близко детям 8–10 лет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этого возраста часто сами спрашивают «почему?» и «как?». Стихотворение отвечает на такое любопытство просто, без сложных объяснений и скучных рассуждений.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вопрос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только развлекает, но и мягко учит сочувствию. Поэтому он запоминается как весёлый и одновременно очень важный разговор о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вывод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особенно нравится представлять, что у животных есть свой характер и свои тайны. Стихотворение поддерживает такую игру воображения.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мышление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легко узнаёт в стихотворении свои впечатления: домашнего питомца, птиц во дворе, зверей в зоопарке. Знакомые примеры делают смысл особенно ясным.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наблюдения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Интонация: ласковая и чуть шутливая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949325" y="185005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тон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949325" y="222070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тепло и доверительно, словно взрослый разговаривает с ребёнком без назидания. Это помогает воспринимать серьёзную тему легко и спокойно.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49325" y="3376229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улыбка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949325" y="3746875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интонации есть немного озорства: вопрос о зверях звучит почти как игра. Благодаря этому текст не кажется строгим и сохраняет живое детское удивление.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49325" y="490240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949325" y="527305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постепенно становится спокойным и добрым. После чтения остаётся чувство доверия к миру, где можно задавать вопросы и внимательно смотреть на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выбирает слова, знакомые младшим школьникам. Поэтому смысл сразу понятен, а чтение не требует усилий и лишних объяснений.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звучат чётко и ровно, как шаги маленькой истории. Такой ритм облегчает чтение вслух и делает текст запоминающимся.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строк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интонации делают стихотворение выразительным. Они помогают почувствовать ритм и усиливают ощущение детского удивления.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ритм, повтор и ясные слова создают впечатление маленькой доброй песенки. Именно поэтому стихотворение легко остаётся в памяти.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песенка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мыслей зверей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зверя и сразу задаётся вопросом: что у него на уме? Так начинается доверительный разговор с живым миром.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догадка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подсказывает, что у животного есть свои привычки, страхи и радости. Воображение помогает представить его не картинкой, а характером.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кажутся похожими на нас, но остаются особенными. Ребёнок учится видеть: у каждого существа свой способ жить, дружить и защищаться.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становится понятнее, появляется желание не пугать, не обижать и заботиться. Любопытство превращается в доброту и уважение.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передаётся настроение при чтении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интонации в стихотворении А. Барто помогает услышать детское удивление, мягкую улыбку и спокойный добрый финал.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животных внимательно, а не мимоходом. Если приглядеться, можно увидеть, как по-разному они двигаются, реагируют и выражают настроение.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живое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звери кажутся близкими и понятными, хочется заботиться о природе вокруг. Стихотворение подводит к простой мысли: уважение начинается с внимательного взгляда.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сравнивать повадки животных со своими чувствами, но не путать их. Такое сравнение помогает лучше понимать различия и не делать поспешных выводов.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и понимать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зверях напоминает, что любое живое существо нуждается в осторожном и добром отношении. Нельзя относиться к нему грубо только потому, что оно маленькое.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обижать слабых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иллюстрации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показать ребёнка, который остановился и задумался о зверях. Его взгляд должен быть спокойным, любопытным и чуть мечтательным, как перед маленьким открытием.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раздумье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изобразить котёнка, щенка или лесного зверька. Важны мягкие линии, добрая поза и ощущение доверия, чтобы образ не выглядел пугающим.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Дружелюбное животное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цвета, трава, небо или ветки помогут сохранить нежное настроение стихотворения. Такая иллюстрация должна выглядеть светлой, тихой и немного сказочной.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фон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короткое произведение Барто помогает увидеть, что забота и внимание начинаются с простого вопроса о живом существе.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Л. Барто «Думают ли звери?»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может открыть ребёнку большой разговор о сочувствии к животным.
</a:t>
            </a:r>
            <a:endParaRPr lang="en-US" sz="39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6801" y="4124250"/>
            <a:ext cx="38397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питомец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вспоминает кота, собаку или хомяка и замечает, что у каждого есть свой характер. Так стихотворение становится ближе и понятнее.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254725" y="1977500"/>
            <a:ext cx="38397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воробьи, кошки у подъезда — всё это знакомые примеры живого поведения. Ребёнок начинает смотреть внимательнее и задавать новые вопросы.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7735550" y="4124250"/>
            <a:ext cx="38397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зоопарк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разными животными помогает представить их привычки, страхи и радости. Вопрос из стихотворения превращается в личное впечатление и добрую память.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0575" y="487150"/>
            <a:ext cx="106899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ребёнка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стихотворения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детское наблюдение в стихотворении А. Барто приводит к сочувствию и бережному отношению к животным.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помогает быстро прочитать стихотворение и сразу уловить его мысль. Детям легко удержать в памяти такой текст, потому что он не перегружен подробностями.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Барто строки звучат легко и ровно, поэтому их хочется произносить вслух. Такой ритм делает текст похожим на маленькую запоминающуюся песенку.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доброжелательный, почти разговорный голос. Он не поучает строго, а мягко приглашает поразмышлять о животных и их поведении.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выражена через простой и очень понятный вопрос. Он сразу вызывает интерес и заставляет задуматься, как будто читатель сам начинает искать ответ.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стоит рядом с кустом и внимательно смотрит на зверька, будто боится спугнуть его мысль. В его лице нет насмешки, только тихое удивление и желание понять. Такой образ хорошо передаёт светлое настроение стихотворения и подойдёт для мягкой иллюстрации.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Мальчик, который прислушался к тишине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показать маленького котёнка или лесного зверька, который спокойно смотрит на ребёнка. Между ними чувствуется доверие, будто они уже познакомились. Мягкий природный фон сделает сцену тёплой и очень доброй.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Зверёк без страха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картинка может быть простой: трава, небо, ребёнок и животное рядом. Главное — ощущение спокойствия и интереса, когда обычная встреча превращается в маленькое открытие о живом мире.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в который хочется всматриваться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образы и настроение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«Думают ли звери?» учит смотреть на животных не равнодушно, а с интересом и заботой. В простых строках Барто звучит важная мысль: доброта начинается с умения замечать живое.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внимании и доброте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2026-05-27T13:48:06Z</dcterms:created>
  <dcterms:modified xsi:type="dcterms:W3CDTF">2026-05-27T13:48:06Z</dcterms:modified>
</cp:coreProperties>
</file>