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передает гены, изменчивость создает разнообразие для выживания.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— основы жизни организмов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идеи о наследственности и изменчивости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мыслителей до Менделя и Дарвина — становление основ генетики и понимания изменчивости через наблюдения и эксперименты.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наследственность?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передача генетической информации от родителей к потомкам через гены, обеспечивающая стабильное воспроизведение признаков вида.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хранят данные о внешних и внутренних особенностях организма, влияя на их развитие и функционирование.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наследственности сохраняются типичные для вида характеристики, как, например, цвет глаз или форма органов.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изменчивости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это возникновение новых признаков у организмов, отличных от родительских, что обеспечивает разнообразие внутри вида.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Источниками изменчивости являются мутации и воздействие окружающей среды, приводящие к вариациям в признаках.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изменчивости популяция становится более адаптивной и способной выживать в меняющихся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хромосомы — хранители наследственности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генов на хромосомах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находятся в ядрах клеток, расположены на хромосомах и содержат инструкции для синтеза белков, важных для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46 хромосом в обычных клетках и 23 — в половых, что обеспечивает передачу полной генетической информации потомству.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(генотипическая) изменчивость обусловлена изменениями в ДНК и передается от родителей к детям.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(модификационная) изменчивость возникает под влиянием внешних факторов и не передается по наследству.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генотипической изменчивости — мутации, меняющие структуру генов и признаки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модификационной изменчивости — разница роста растений одного сорта при различном уровне полива и удобрений.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Менделя и их значение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 — единообразие гибридов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обнаружил, что при скрещивании чистых линий потомки первого поколения обладают одинаковыми признаками. Это объясняет передачу доминантных черт.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 — расщепление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появляется расщепление признаков в пропорции 3:1, что иллюстрирует как гены распределяются при образовании гамет и наследовании.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наследственность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устойчивые изменения в структуре ДНК, происходящие спонтанно или под воздействием внешних факторов, таких как радиация и химикаты.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быть полезными, вредными или нейтральными, изменяя функции белков и проявляясь в признаках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вносят вклад в наследственную изменчивость, способствуя адаптации и эволюционным процессам.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частота мутаций у организмов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демонстрируют наибольшую частоту мутаций среди рассмотренных групп организмов.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частоте мутаций отражают разнообразные стратегии адаптации и эволюции среди живых существ.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по генетике,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признаков у человека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крови и форма мочки уха также передаются через гены, что проявляется в схожести черт между членами одной семьи.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является наследственным признаком: коричневый доминирует над голубым и часто сохраняется у родных родственников.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90910"/>
            <a:ext cx="4873500" cy="1634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наследственной и модификационной изменчивости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представлено сравнение наследственной и модификационной изменчивости по ключевым критериям, что помогает понять их роль в биологии и эволюции.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наследственная изменчивость способна приводить к эволюционным изменениям видов, поскольку передаётся по наследству и влияет на генетический материал.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средней школы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изменчивости для эволюции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обеспечивает разнообразие признаков, на которых действует естественный отбор, помогая видам приспосабливаться к меняющимся условиям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устойчивых к антибиотикам бактерий иллюстрирует, как изменение наследственной информации может обеспечить преимущество в выживании.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изменчивости невозможен процесс видообразования, что останавливает биологический прогресс и адаптацию живых организмов к новым вызовам.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наследственности и изменчивости в селекции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высокоурожайных сортов пшеницы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применяют наследственные знания для создания сортов, дающих больше зерна и устойчивых к болезням. Этот процесс требует отбора и скрещивания подходящих растений.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мясных пород скота
</a:t>
            </a:r>
            <a:pPr algn="ctr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Исследуя наследственные характеристики, селекционеры выводят породы с повышенной массой и качественным мясом, улучшая продуктивность и адаптацию животных к условиям содержания.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искусственного отбора в садах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новые сорта фруктовых деревьев с улучшенными вкусовыми качествами и устойчивостью к вредителям, специалисты используют изменчивость и наследственность для повышения качества урожая.
</a:t>
            </a:r>
            <a:endParaRPr lang="en-US" sz="10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заболевания: результат нарушений наследственности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болезни, как фенилкетонурия, связаны с мутациями в генах, которые нарушают обмен веществ и проявляются с рождения.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обусловлен отсутствием пигмента меланина из-за дефектов генов, влияющих на окраску кожи, волос и глаз.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заболевание крови, передающееся через половые хромосомы, которое нарушает свертываемость и может быть опасным для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связана с мутациями, ведущими к нарушениям в дыхательной и пищеварительной системах, требует ранней диагностики и лечения.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окружающих условий на модификационную изменчивость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и влажности могут вызвать изменение окраски шерсти у животных в зависимости от сезона, не затрагивая их генотип.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и доступность питательных веществ влияют на рост растений, приводя к различиям в размерах и форме, которые не наследуются потомством.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фенотипические изменения обеспечивают временную адаптацию организмов к условиям среды, но не фиксируются в наследственной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Близнецовые исследования и роль наследственности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сравнивают и с двуяйцевыми близнецами, чтобы определить вклад наследственности и окружающей среды в развитие физических и поведенческих признаков.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Однояйцевые близнецы имеют одинаковый генетический набор, поэтому различия между ними часто связаны с условиями среды, включая питание и привычки.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генетического родства между родственниками
</a:t>
            </a:r>
            <a:endParaRPr lang="en-US" sz="2318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уменьшение общего количества наследуемых генов с увеличением степени родства, что важно для генетических исследований и медицины.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степень родства, тем больше генетического сходства, что влияет на вероятность наследования признаков и предрасположенность к заболеваниям.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исследований по генетике человека, 2023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передачи наследственной информации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 создания гамет до формирования нового организма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проявления наследственности и изменчивости в природе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окраски у бабочек определённых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крыльев остаётся стабильной из поколения в поколение, что подтверждает наследственную природу признаков и помогает распознать вид в природе.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 у сортов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генетическую устойчивость к особенностям среды; конкретные сорта имеют узнаваемую форму листа, передающуюся от родителей к потомству.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оттенков окраски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Видны отличия в пятнах и цвете среди особей одного вида, вызванные изменчивостью, что способствует адаптации к разным условиям среды и выживанию.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фундаментальная роль наследственности и изменчивости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поддерживает постоянство видов, а изменчивость обеспечивает адаптацию и прогресс. Знания в этой области важны для науки, медицины и сельского хозяйства, улучшая жизнь общества.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2026-05-09T22:03:23Z</dcterms:created>
  <dcterms:modified xsi:type="dcterms:W3CDTF">2026-05-09T22:03:23Z</dcterms:modified>
</cp:coreProperties>
</file>