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России и их хранители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сокровищам страны и тем, кто бережёт их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по-настоящему богатой?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России — это не только золото и драгоценности. Это Байкал, леса, горы, Кремль, храмы, картины, сказки, песни и ремёсла. Самые важные из них охраняет государство и ЮНЕСКО.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сокровища дарит нам природа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реки дают людям чистую воду, помогают растениям расти и становятся домом для рыб, птиц и многих других живых существ.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степи поражают красотой и разнообразием. В них живут редкие животные, а люди любуются пейзажами и изучают природу.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тайга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воздух, защищают почву и дарят укрытие зверям и птицам. Тайга особенно богата жизнью и тишиной, если её не тревожить.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кажется суровой, но и там есть свои сокровища. Низкие растения, мхи и мхи́стые кочки помогают выживать северным животным и сохраняют хрупкий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озеро, которое удивляет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которой очень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называют жемчужиной Сибири не случайно. Это самое глубокое озеро на Земле, и в нём содержится огромный запас пресной воды. Его прозрачная вода кажется почти волшебной, особенно когда на берегах видны скалы и далёкий лёд.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берегов Байкала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это не только вода, но и особый мир вокруг неё. Здесь живёт байкальская нерпа — единственный пресноводный тюлень в мире. Зимой озеро покрывается удивительным льдом, а летом сверкает так, будто улыбается солнцу.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заповедники и национальные парки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защищают редкие растения и животных. Здесь природа живёт почти без спешки, а люди могут наблюдать её, не мешая обитателям.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действуют строгие правила: нельзя мусорить, шуметь, рвать цветы и разводить костры где попало. Так хрупкий природный дом остаётся безопасным.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природой следят учёные и инспекторы. Они отмечают изменения, изучают поведение животных и помогают вовремя заметить опасность, чтобы сохранить место для будущих поколений.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природу возвращают к жизни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простой путь: от опасности в природе до её защиты и восстановления.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81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5706" y="2252750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834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сокровища России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Кремли были не только крепостями, но и центрами жизни городов. Московский Кремль хранит память о многих событиях и остаётся символом страны.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крепости в Пскове и других городах напоминают, как люди защищали свои земли. Их стены пережили войны, пожары и долгие века.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Суздаль и другие старые города бережно хранят улицы, храмы и постройки прошлого. Они помогают представить, как жили люди много лет назад.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Москвы: собор и площадь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 был построен в XVI веке и сразу привлёк внимание яркими куполами. Он стал одним из самых узнаваемых символов Москвы, как будто нарисованным для сказки.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— главное историческое место столицы. Здесь соединяются прошлое и настоящее, а за камнем, росписями и старинной кладкой внимательно следят специалисты, чтобы памятник сохранял свой вид.
</a:t>
            </a:r>
            <a:endParaRPr lang="en-US" sz="9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музейные сокровища попадают к людям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музей приносят картины, книги, игрушки, письма и вещи быта. Каждая находка становится частью памяти о людях и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 фондах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фондов бережно размещают предметы в специальных условиях. Так они защищают их от пыли, света и повреждений.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посетителями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Экскурсоводы рассказывают истории экспонатов, а реставраторы помогают им выглядеть достойно. Благодаря этому музейные сокровища радуют многих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и сказки тоже сокровища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былинах, пословицах и загадках спрятаны ум, доброта и юмор народа. Они учат замечать хорошее и понимать, как жить дружно.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библиотекари помогают этим историям не исчезнуть. Они читают их детям, советуют книги и показывают, что читать — это интересно, а не скучно.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сказители продолжают старые традиции, а школьники становятся их новыми хранителями. Если беречь книги, знания и язык, сокровища останутся живыми надолго.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 и мастерство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узнаётся по золотистым, красным и чёрным узорам на деревянной посуде. Её орнаменты будто сияют теплом русской избы и делают простые вещи праздничными.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славится белой глиной и синими рисунками: цветами, птицами и завитками. Каждое изделие лепят, расписывают и обжигают так, чтобы оно получилось прочным и красивым.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яркая и весёлая, как маленький праздник. Мастера лепят фигурки из глины, покрывают их белой основой и украшают кругами, полосками и клеточками.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Палехская роспись пришла из искусства иконописцев. На чёрном фоне появляются тонкие золотые линии, сказочные сцены и нежные фигуры, поэтому каждая шкатулка выглядит как миниатюрная картина.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народов России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хороводы помогают людям чувствовать себя частью одного большого праздника. Под звуки балалайки, гармони и ложек даже самый скромный вечер становится звонким и радостным.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культуры и фольклорных ансамблях дети учатся петь, двигаться в круге и слушать традиционную музыку. Так старинные мелодии продолжают жить, а не пылиться в бабушкином сундуке.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традиции народов России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свой язык, сказки, одежда, песни и праздники. Через них люди рассказывают, что для них важно, и передают опыт от старших к младшим.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звучат десятки языков, среди них русский, татарский, башкирский, якутский и чеченский. Они делают страну многоголосой, как большой хор, где у каждого свой красивый голос.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знакомятся с традициями разных народов, они легче находят друзей и учатся уважению. Это помогает понимать: Россия огромная, но у всех её жителей есть общий дом.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606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7556" y="1768975"/>
            <a:ext cx="230737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3431" y="1768975"/>
            <a:ext cx="230737" cy="263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хранители сокровищ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изучают природу, животных, растения и памятники, чтобы понять, что нужно беречь особенно внимательно и где нужна срочная помощь.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мастера осторожно чинят книги, картины, иконы и старинные предметы, возвращая им красоту, но не скрывая их возраст.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следят за книгами, помогают читателям и сохраняют знания, чтобы сказки, стихи и учебники не потерялись в шумном мире.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наблюдают за деревьями, тропами и животными, защищают лес от пожаров и мусора и напоминают людям правила поведения на природе.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дети становятся хранителями, когда аккуратно обращаются с вещами, не ломают растения и бережно относятся к памяти о прошлом.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маленьким хранителем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бережного отношения к природе, вещам и памяти о стране начинается с простых ежедневных шагов.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сохранение важно для будущего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природа будет разрушена, редким животным станет труднее жить, а чистой воды и красивых мест вокруг людей станет меньше. То, что исчезло, вернуть очень трудно.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здания, картины и книги тоже могут пострадать от времени и неосторожности. Без заботы они теряют свой вид, а вместе с ним — частичку истории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сокровища России, дети будущего увидят не пустые картинки, а живую страну с лесами, памятниками, песнями и настоящими традициями.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объединяют людей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год, Масленица и День Победы собирают вместе семьи, соседей и друзей. Люди улыбаются, поют, угощают друг друга и чувствуют, что рядом много добрых сердец.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местных праздниках можно увидеть народные костюмы, услышать музыку и поучаствовать в играх. Такие встречи помогают помнить традиции и делают общий праздник по-настоящему тёплым.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86878" y="1478850"/>
            <a:ext cx="181294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поступки с большим смыслом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парк и берег начинаются с простого правила: всё лишнее нужно донести до урны. Тогда природа не грустит, а люди дышат свободнее.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обращаться с книгами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нужно перелистывать осторожно, не сгибать и не рвать. Тогда книги дольше остаются красивыми и могут радовать ещё многих читателей.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закрывать кран и не тратить воду напрасно, её хватит и дома, и растениям, и животным. Это совсем нетрудно, зато очень полезно.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памятники и правила музея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нельзя шуметь, трогать экспонаты и бегать. Когда мы соблюдаем правила, старинные вещи сохраняются для других людей и для будущих школьников.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бережёт Россия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природы в стране работают заповедники и национальные парки. Там следят за животными, растениями и местами, где природа должна оставаться почти нетронутой.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библиотеки, архивы и реставрационные мастерские помогают сохранять картины, книги, письма и старинные здания. Благодаря им память о прошлом не стирается.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специалисты и обычные жители действуют вместе. Кто-то изучает, кто-то чинит, а кто-то просто не проходит мимо мусора — и это тоже важная помощь.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 живут, пока их берегут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богата не только лесами и озёрами, но и памятниками, песнями, книгами и традициями. Всё это сохраняется благодаря заботе людей, которые любят свою страну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2026-05-21T10:15:28Z</dcterms:created>
  <dcterms:modified xsi:type="dcterms:W3CDTF">2026-05-21T10:15:28Z</dcterms:modified>
</cp:coreProperties>
</file>