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86145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1. Say Hello to the Winners of the International Competition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948900" y="15336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372600" y="293639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Приветствия, знакомства и поздравления для общения с победителями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greetings matter in English lessons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помогают начать разговор, проявить вежливость и уверенно общаться на уроке, в письме и в коротком диалоге с людьми из разных стран.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English phrases for meeting winners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120275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Hello! и Hi! — самые простые способы начать разговор. Они подходят для встречи на конкурсе, в классе и в любой короткой беседе на английском языке.
</a:t>
            </a:r>
            <a:endParaRPr lang="en-US" sz="1055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1893890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Congratulations! и Well done! помогают сразу поддержать победителя. Эти фразы звучат дружелюбно и показывают, что вы замечаете успех человека или команды.
</a:t>
            </a:r>
            <a:endParaRPr lang="en-US" sz="1055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2667510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Nice to meet you! и Where are you from? нужны, чтобы вежливо познакомиться и узнать страну собеседника. После этого легко продолжить короткий диалог.
</a:t>
            </a:r>
            <a:endParaRPr lang="en-US" sz="1055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3441128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в разговоре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from… и My name is… дают понятный шаблон для ответа. Такие фразы помогают ученику говорить кратко, но грамотно и по теме конкурса.
</a:t>
            </a:r>
            <a:endParaRPr lang="en-US" sz="1055" dirty="0"/>
          </a:p>
        </p:txBody>
      </p:sp>
      <p:sp>
        <p:nvSpPr>
          <p:cNvPr id="16" name="Text 6"/>
          <p:cNvSpPr txBox="1"/>
          <p:nvPr/>
        </p:nvSpPr>
        <p:spPr>
          <a:xfrm>
            <a:off x="270000" y="4214736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победителях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is a winner. She is a champion. Their team won the contest. Эти простые предложения позволяют рассказать о достижениях и сразу связать язык с результатом соревнования.
</a:t>
            </a:r>
            <a:endParaRPr lang="en-US" sz="10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first meeting at the awards ceremony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75" y="992675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сцене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Победители стоят на сцене с дипломами и медалями, а ведущий объявляет их имена. Такая ситуация помогает отработать приветствие, представление и короткую вежливую реакцию.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00952" y="992675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Дружелюбный жест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 рукопожатие делают встречу естественной и уважительной. В диалоге это может сопровождаться фразами Hello! и Nice to meet you! , которые звучат спокойно и уверенно.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731828" y="992675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награждения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Certificate, medal и stage — ключевые слова, которые легко связать с реальной церемонией. Они помогают ученикам описывать событие не только словами, но и по изображению.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462717" y="992675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Флаги разных стран показывают, что участники приехали из разных мест. Это подчёркивает роль английского языка как общего средства общения между школьниками.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193624" y="992675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говорит первым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ученики здороваются, потом называют имя победителя и только после этого поздравляют его. Такой порядок делает разговор коротким, понятным и вежливым.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common words in a greeting dialogue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строится вокруг нескольких повторяющихся слов, поэтому их удобно запомнить и быстро использовать в классе.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самые простые и универсальные слова, которые поддерживают приветствие, знакомство и вежливый ответ.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диалога для 7 класса, составленный по теме раздела.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743988"/>
            <a:ext cx="4873500" cy="19278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expressions: phrase, meaning, example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 короткая фраза помогает начать разговор, задать вопрос и ответить вежливо.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простые и универсальные: они подходят для знакомства, уточнения страны и поздравления победителя.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раздела по английскому языку для 7 класса.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short introduction works in English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речевого шаблона для короткого знакомства и поздравления.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2075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8064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3616" y="186343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59544" y="1854617"/>
            <a:ext cx="198300" cy="1762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Winners from different countries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участников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конкурсе могут участвовать школьники из China, Japan, Brazil, Spain, the UK, India и Turkey. Названия стран помогают описывать происхождение победителей и говорить о международном составе команды.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и команды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participant, team и winner часто встречаются в заданиях по теме. Они помогают рассказать, кто выступал, кто поддерживал команду и кто получил результат, достойный поздравления.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простых диалогах ученики учатся говорить о nationality и стране без сложных конструкций. Это удобно, когда нужно быстро представиться и назвать место, откуда приехал собеседник.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делает разговор понятным для школьников из разных стран. Он помогает задать вопрос, ответить кратко и вежливо продолжить знакомство на международной встрече.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 конкурсе становится темой для короткого поздравления и обмена впечатлениями. Такие фразы помогают говорить о достижениях спокойно, ясно и с уважением к каждому участнику.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countries are mentioned most often in class examples
</a:t>
            </a:r>
            <a:endParaRPr lang="en-US" sz="2214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диалоги выбирают страны, которые ученики часто слышат и видят в заданиях по английскому языку.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используются знакомые названия стран, поэтому их легче запомнить, произнести и применить в коротком разговоре.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раздела для 7 класса.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Flags, medals and classroom vocabulary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Победители у доски почёта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сцене стоят победители с медалями и дипломами, а рядом видны флаги разных стран. Учитель показывает карточки со словами hello, winner и team, чтобы связать лексику с реальной ситуацией награждения и коротким поздравлением.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Аплодисменты после выступления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церемонии участники улыбаются, а зрители аплодируют. На картинке можно увидеть certificate, gold medal и applause, потому что именно эти детали помогают понять, как проходит награждение и почему победу важно отметить словами Congratulations!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country, flag и team работают как опоры для речи. Когда ученик видит знакомые предметы и действия, ему проще назвать их по-английски и составить короткое предложение о конкурсе или победителе.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Grammar focus: to be in short sentences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формы глагола to be в коротких предложениях о людях, командах и принадлежности к стране.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 помогает быстро строить простые и понятные фразы о людях, командах и происхождении.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приветствий и представлений, раздел 1.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talk about achievements in simple English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достижений строится вокруг слов victory, success, prize, result, first place и final. Они помогают назвать главное событие и показать, чем именно гордится победитель.
</a:t>
            </a:r>
            <a:endParaRPr lang="en-US" sz="1084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предложениях удобно говорить о результате: They won the competition. She got first place. Такие фразы легко запоминаются и подходят для устного ответа в 7 классе.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Their team worked hard подчёркивает усилия участников, а не только итог. Это расширяет разговор о конкурсе и делает речь более точной и содержательной.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уроком
</a:t>
            </a:r>
            <a:pPr algn="l" indent="0" marL="0">
              <a:lnSpc>
                <a:spcPct val="115000"/>
              </a:lnSpc>
              <a:buNone/>
            </a:pPr>
            <a:r>
              <a:rPr lang="en-US" sz="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 result was excellent помогает оценить успех спокойно и вежливо. Такие предложения соединяют лексику урока с реальной ситуацией награждения и обсуждения побед.
</a:t>
            </a:r>
            <a:endParaRPr lang="en-US" sz="106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learning words to making a dialogue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 знакомства с новой лексикой к самостоятельному короткому диалогу.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helps students speak more confidently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ученик слышит образец и повторяет его вслух, тем легче ему отвечать без пауз и лишних подсказок.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вклад даёт словарный запас, но устойчивый результат появляется только при сочетании лексики, произношения и внимания к собеседнику.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распределение факторов успешного устного ответа в теме приветствий и знакомств.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Classroom teamwork in speaking activities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работают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парной работе ученик слышит ответ сразу и может быстро повторить нужную фразу. Это помогает лучше запомнить приветствия, вопросы и короткие ответы без перегрузки.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Очередность реплик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смена говорящих делает мини-диалог понятным и спокойным. Когда один задаёт вопрос, а другой отвечает, ученики легче удерживают структуру и не теряются в речи.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групповых заданиях важно использовать Hello, Nice to meet you, Thank you и You are welcome. Такие слова создают доброжелательную атмосферу и учат культурному общению.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7 класса особенно полезны простые реплики без длинных объяснений. Краткий ответ помогает говорить увереннее, меньше ошибаться и быстрее переходить к следующей фразе.
</a:t>
            </a:r>
            <a:endParaRPr lang="en-US" sz="10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 ways to greet and congratulate
</a:t>
            </a:r>
            <a:endParaRPr lang="en-US" sz="2212" dirty="0"/>
          </a:p>
        </p:txBody>
      </p:sp>
      <p:sp>
        <p:nvSpPr>
          <p:cNvPr id="12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1556425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Утреннее 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начала дня подходят формулы Good morning! и Hello, everyone!. Они звучат естественно в классе, на линейке или перед началом школьного мероприятия.
</a:t>
            </a:r>
            <a:endParaRPr lang="en-US" sz="996" dirty="0"/>
          </a:p>
        </p:txBody>
      </p:sp>
      <p:sp>
        <p:nvSpPr>
          <p:cNvPr id="14" name="Text 3"/>
          <p:cNvSpPr txBox="1"/>
          <p:nvPr/>
        </p:nvSpPr>
        <p:spPr>
          <a:xfrm>
            <a:off x="270000" y="2240129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встречаются впервые, лучше использовать Hi! Nice to meet you. Такая фраза помогает начать разговор вежливо и без лишнего напряжения.
</a:t>
            </a:r>
            <a:endParaRPr lang="en-US" sz="996" dirty="0"/>
          </a:p>
        </p:txBody>
      </p:sp>
      <p:sp>
        <p:nvSpPr>
          <p:cNvPr id="15" name="Text 4"/>
          <p:cNvSpPr txBox="1"/>
          <p:nvPr/>
        </p:nvSpPr>
        <p:spPr>
          <a:xfrm>
            <a:off x="270000" y="2923837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победителя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конкурса уместно сказать Congratulations on your prize! или Congratulations on your victory!. Эти слова подчёркивают уважение к успеху и старания участника.
</a:t>
            </a:r>
            <a:endParaRPr lang="en-US" sz="996" dirty="0"/>
          </a:p>
        </p:txBody>
      </p:sp>
      <p:sp>
        <p:nvSpPr>
          <p:cNvPr id="16" name="Text 5"/>
          <p:cNvSpPr txBox="1"/>
          <p:nvPr/>
        </p:nvSpPr>
        <p:spPr>
          <a:xfrm>
            <a:off x="270000" y="3607530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за выступление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кто-то ответил на вопрос или выступил перед классом, подойдут Thank you very much! и You are welcome!. Они завершают разговор спокойно и доброжелательно.
</a:t>
            </a:r>
            <a:endParaRPr lang="en-US" sz="996" dirty="0"/>
          </a:p>
        </p:txBody>
      </p:sp>
      <p:sp>
        <p:nvSpPr>
          <p:cNvPr id="17" name="Text 6"/>
          <p:cNvSpPr txBox="1"/>
          <p:nvPr/>
        </p:nvSpPr>
        <p:spPr>
          <a:xfrm>
            <a:off x="270000" y="4291225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события требуют разных речевых моделей, поэтому важно слышать контекст. Одни выражения подходят для приветствия, другие — для благодарности или поздравления.
</a:t>
            </a:r>
            <a:endParaRPr lang="en-US" sz="9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in greetings and introductions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 при первом ответе у доски, когда ученику нужно быстро вспомнить форму и произнести её без паузы.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пропуски to be и путаница в порядке слов; регулярная практика сокращает количество ошибок по всем пунктам.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типичными ошибками учащихся в начале изучения темы приветствий и представлений.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743988"/>
            <a:ext cx="4873500" cy="19278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 dialogue: from greeting to congratulations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короткий диалог, в котором соединяются приветствие, знакомство, вопрос о стране и поздравление победителя.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разговор может включать все ключевые элементы темы: приветствие, представление, информацию о стране и вежливое поздравление.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диалог по теме знакомства и поздравления победителей конкурса.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9763" y="3893254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32894" y="1197225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6150" y="322275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88675" y="2584303"/>
            <a:ext cx="198300" cy="1762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students take from this section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1225350" y="1484350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уверенно используют Hello, Hi и Good morning, чтобы первым словом показать вежливость и готовность к общению на английском языке.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4899399" y="3698899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в паре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раздела готовит к коротким диалогам, где нужно слушать партнёра, отвечать по очереди и строить простые фразы без длинной подготовки.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5088550" y="102091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учатся называть своё имя и говорить My name is… или I am… выбирая простую форму в зависимости от ситуации.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1453975" y="3046425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о 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изучения раздела ученики могут назвать страну и задать вопрос Where are you from? , что особенно полезно в международных диалогах.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858300" y="239876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Поздравить победителя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поздравления помогает поддержать участников конкурса и сказать Congratulations! или Well done! в правильном и доброжелательном контексте.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ideas of Section 1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учит вежливо здороваться, представляться и поздравлять победителей международного конкурса. Простые английские фразы помогают общаться понятно, уверенно и с уважением к людям из разных стран.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2026-05-31T00:11:32Z</dcterms:created>
  <dcterms:modified xsi:type="dcterms:W3CDTF">2026-05-31T00:11:32Z</dcterms:modified>
</cp:coreProperties>
</file>