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и закон больших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случайность превращается в устойчивый результат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школьнику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понимать результаты опытов, опросов и наблюдений. Они показывают, где действует случайность, а где уже видна устойчивая закономерность в данных.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диапазон, в котором измеряют шанс события.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вероятности показывает, насколько событие возможно: от невозможного до достоверного.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теории вероятностей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относительной частоты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сравниваем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показывает, как часто событие произошло в серии опытов. Сравнивают число появлений события с общим числом испытаний, чтобы получить понятную долю результата.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так: W(A)=m/n. Здесь m — число появлений события, а n — число всех испытаний. Чем больше m относительно n, тем выше частота.
</a:t>
            </a:r>
            <a:endParaRPr lang="en-US" sz="1278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монетой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20 бросков монеты орёл выпал 11 раз, то относительная частота равна 11/20 = 0,55. Это результат именно этой серии, а не постоянное свойство монеты.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серии с тем же опытом частота может получиться иной. На неё влияет случайный разброс, поэтому короткие и длинные серии часто дают разные ответы.
</a:t>
            </a:r>
            <a:endParaRPr lang="en-US" sz="11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частота при увеличении числа опытов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одинаковой монете отдельные серии могут заметно отличаться. График помогает увидеть, как колебания постепенно становятся меньше.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испытаний, тем ближе частота к 0,5 и тем слабее влияние случайности.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учебного опыта по бросанию монеты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 монетой в классе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 бросках орёл выпал 11 раз, а решка — 9 раз. Относительная частота орла составила 0,55, то есть чуть выше теоретического значения для честной монеты.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теорией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честной монеты вероятность орла равна 0,5. Это не означает, что каждая короткая серия даст ровно половину орлов: случайные отклонения вполне нормальны.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испытаний не всегда отражает теоретическую вероятность точно. Поэтому один классный эксперимент полезен, но для более надёжного вывода нужны повторения.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Серии бросков и относительная частота орла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относительная частота в сериях разной длины.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числа бросков значения становятся устойчивее и постепенно приближаются к 0,5.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эксперимент по бросанию монеты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и относительная частота: в чём разница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теоретический шанс события. Он задаётся заранее и не зависит от того, сколько раз опыт уже проводили.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испытаний становится больше, случайные отклонения уменьшаются. Частота начинает вести себя спокойнее и обычно приближается к вероятности.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серия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числе опытов частота может сильно колебаться. Поэтому 0,4 или 0,6 для монеты — обычный результат одной серии.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результат наблюдений в конкретной серии. Она показывает, сколько раз событие произошло среди всех испытаний.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относительную частоту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учебного опыта с монетой, кубиком или карточками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больших чисел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испытаний много и условия одинаковы, относительная частота обычно становится близкой к вероятности. Это и есть основная мысль закона больших чисел.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не обещает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 гарантирует точного совпадения в каждой серии. В одном опыте частота может быть выше или ниже вероятности — это нормально.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объясняет, почему длинные серии дают более надёжный результат. Чем больше наблюдений, тем меньше влияет случайный разброс.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закон больших чисел показывает, почему лучше опираться не на один опыт, а на множество одинаковых испытаний.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большие серии дают более устойчивый результат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малых сериях случайность заметнее, поэтому показатели сильнее «скачут» от опыта к опыту.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испытаний отклонение уменьшается, а оценка события становится надёжнее и спокойнее.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бросанию монеты; данные для иллюстрации зависимости от числа испытаний.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заводе: проверка деталей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проверить только одну деталь, легко ошибиться с выводом о качестве всей партии. Поэтому на производстве берут много образцов и считают долю брака. Большая серия показывает, насколько процесс стабилен и нужно ли его исправлять.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и опросах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матч или один ответ не отражают общую картину. Когда считают результаты многих игр или ответов учеников, заметнее становятся устойчивые тенденции. Так можно сравнить команды, классы или группы и сделать более надёжный вывод.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большие серии помогают увидеть закономерность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относительной частоты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где относительная частота помогает увидеть устойчивую закономерность в 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удобна там, где нужно сравнивать группы и оценивать результат по многим наблюдениям.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Прикладная статистика; школьные примеры обработки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короткие серии могут вводить в заблуждение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разброс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малой серии случайные колебания влияют на результат гораздо сильнее. Поэтому необычное значение может появиться просто из-за удачного или неудачного стечения обстоятельств, а не из-за скрытой закономерности.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данных — мало уверенности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испытаний совсем немного, трудно отличить случайное отклонение от настоящей тенденции. Один короткий опыт не даёт надёжного ответа, потому что любое число результатов ещё слишком нестабильно.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вывод был обоснованным, опыт повторяют много раз и проводят его в одинаковых условиях. Тогда можно сравнивать не отдельный случай, а общую картину и делать более точные выводы.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опыта к 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обработки школьного эксперимента или простого статистического наблюдения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серий одинакового опыта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серии проведены в одинаковых условиях, но результаты всё равно различаются: случайность сильнее влияет на короткий промежуток.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сериями показывает, что отдельный опыт не даёт точной картины; важнее повторение и общий итог.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эксперимент: две серии по 50 бросков монеты.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 больших чисел работает, а когда нет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02525" y="112309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независимые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действует, когда опыты не влияют друг на друга. Если каждый новый результат зависит от предыдущего, частота может вести себя иначе и приближение к вероятности становится менее надёжным.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602525" y="2485923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должны быть одинаковыми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частоты можно только тогда, когда испытания проводятся в одних и тех же условиях. Если меняется способ проведения опыта, результат уже не отражает одну и ту же ситуацию.
</a:t>
            </a:r>
            <a:endParaRPr lang="en-US" sz="1374" dirty="0"/>
          </a:p>
        </p:txBody>
      </p:sp>
      <p:sp>
        <p:nvSpPr>
          <p:cNvPr id="12" name="Text 4"/>
          <p:cNvSpPr txBox="1"/>
          <p:nvPr/>
        </p:nvSpPr>
        <p:spPr>
          <a:xfrm>
            <a:off x="1602525" y="384874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опыт не 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броску или одному матчу нельзя делать общий вывод. Закон больших чисел говорит о тенденции, которая заметна только после многих повторений и большого числа наблюдений.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59277" y="1123098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гарантирует точный исход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очень длинной серии конкретный следующий результат остаётся случайным. Закон не предсказывает отдельный бросок, а лишь показывает, к чему обычно приближается частота.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459277" y="2485923"/>
            <a:ext cx="3236906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для оценки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помогает понимать, почему длинные серии дают более устойчивую оценку вероятности. Он нужен не для гадания, а для более разумного анализа наблюдений и экспериментов.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относительная частота в 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узнать мнение только нескольких учеников, картина может быть случайной. Когда отвечают многие, относительная частота показывает, какой вариант выбирают чаще всего, и помогает увидеть мнение класса точнее.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 результаты игр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доле пятёрок, побед или точных попаданий можно сравнивать команды и группы. Такие данные удобны, когда нужно увидеть не один результат, а общую тенденцию за несколько попыток.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Считают, как часто идут дожди, бывает солнце или меняется температура. Большое число наблюдений помогает заметить повторяемость и понять, что в погоде является случайным, а что — устойчивым.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относительная частота брака показывает, насколько часто встречаются дефектные изделия. Если проверяют много деталей, вывод о качестве партии становится намного надёжнее, чем по одной детали.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основным понятиям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смысл трёх главных понятий урока и увидеть их связь.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задаёт ожидание, относительная частота показывает результат опыта, а закон больших чисел связывает их при росте числа испытаний.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вероятностей.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описывает результат опыта, вероятность — ожидаемый шанс, а закон больших чисел объясняет, почему при большом числе испытаний случайные колебания постепенно становятся меньше.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2026-05-30T00:59:36Z</dcterms:created>
  <dcterms:modified xsi:type="dcterms:W3CDTF">2026-05-30T00:59:36Z</dcterms:modified>
</cp:coreProperties>
</file>