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jpe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image" Target="../media/image-14-9.png"/><Relationship Id="rId10" Type="http://schemas.openxmlformats.org/officeDocument/2006/relationships/image" Target="../media/image-14-10.png"/><Relationship Id="rId11" Type="http://schemas.openxmlformats.org/officeDocument/2006/relationships/image" Target="../media/image-14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56810" y="745950"/>
            <a:ext cx="4213031" cy="4397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4909500" cy="143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Джанни Родари и сказка «Принцесса Веселина»
</a:t>
            </a:r>
            <a:endParaRPr lang="en-US" sz="3400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4798800"/>
            <a:ext cx="2167500" cy="1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1883775"/>
            <a:ext cx="4082100" cy="11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Добрая сказка о принцессе, которая умеет смеяться и быть собой.
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20225" y="914904"/>
            <a:ext cx="3706800" cy="365974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401275"/>
            <a:ext cx="45960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Джанни Родари — писатель фантазии и добра
</a:t>
            </a:r>
            <a:endParaRPr lang="en-US" sz="2593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729950"/>
            <a:ext cx="4158900" cy="11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Джанни Родари — итальянский писатель, который умел говорить с детьми просто, весело и умно. Его сказки полны неожиданностей, живых героев и доброй шутки. Именно поэтому они остаются близкими читателям разных поколений.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2450" y="987023"/>
            <a:ext cx="3512700" cy="207880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65200" y="1009034"/>
            <a:ext cx="3880200" cy="203483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694188" y="3126350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Дворец, где всё немного не так
</a:t>
            </a:r>
            <a:pPr algn="l" indent="0" marL="0">
              <a:lnSpc>
                <a:spcPct val="115000"/>
              </a:lnSpc>
              <a:buNone/>
            </a:pPr>
            <a:r>
              <a:rPr lang="en-US" sz="8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сказке королевский дворец выглядит празднично, ярко и даже чуточку смешно. Высокие башни, флаги и большие залы создают ощущение торжества, но рядом с этим возникает лёгкая улыбка: здесь возможно почти любое чудо.
</a:t>
            </a:r>
            <a:endParaRPr lang="en-US" sz="891" dirty="0"/>
          </a:p>
        </p:txBody>
      </p:sp>
      <p:sp>
        <p:nvSpPr>
          <p:cNvPr id="9" name="Text 1"/>
          <p:cNvSpPr txBox="1"/>
          <p:nvPr/>
        </p:nvSpPr>
        <p:spPr>
          <a:xfrm>
            <a:off x="5599238" y="3126350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6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Принцесса среди блеска и движения
</a:t>
            </a:r>
            <a:pPr algn="l" indent="0" marL="0">
              <a:lnSpc>
                <a:spcPct val="115000"/>
              </a:lnSpc>
              <a:buNone/>
            </a:pPr>
            <a:r>
              <a:rPr lang="en-US" sz="79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фоне дворцовой строгости особенно заметна Веселина. Её образ лучше представить в движении: с улыбкой, открытым взглядом и лёгкой позой. Такая героиня сразу делает картину живой, тёплой и запоминающейся.
</a:t>
            </a:r>
            <a:endParaRPr lang="en-US" sz="865" dirty="0"/>
          </a:p>
        </p:txBody>
      </p:sp>
      <p:sp>
        <p:nvSpPr>
          <p:cNvPr id="10" name="Text 2"/>
          <p:cNvSpPr txBox="1"/>
          <p:nvPr/>
        </p:nvSpPr>
        <p:spPr>
          <a:xfrm>
            <a:off x="1996850" y="362775"/>
            <a:ext cx="59541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Сказочный мир произведения
</a:t>
            </a:r>
            <a:endParaRPr lang="en-US" sz="2800" dirty="0"/>
          </a:p>
        </p:txBody>
      </p:sp>
      <p:sp>
        <p:nvSpPr>
          <p:cNvPr id="11" name="Text 3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401275"/>
            <a:ext cx="6631800" cy="69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Веселина необычная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354725"/>
            <a:ext cx="2966400" cy="9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Веселина не похожа на строгую сказочную принцессу. Она не старается выглядеть холодной и важной, а остаётся живой, открытой и радостной, будто рядом с ней всегда звучит смех.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666350" y="2512150"/>
            <a:ext cx="2966400" cy="9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её характере чувствуется не только сказочность, но и простота обычного ребёнка. Ей интересно удивляться, радоваться мелочам и легко откликаться на всё хорошее вокруг.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3146400" y="3669600"/>
            <a:ext cx="2966400" cy="9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эта естественность делает героиню особенно привлекательной. Она не играет роль, а живёт искренне, поэтому вызывает доверие, симпатию и тёплую улыбку.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362775"/>
            <a:ext cx="66993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мысль сказки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1827929"/>
            <a:ext cx="1705800" cy="20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Родари показывает, что настоящее достоинство человека не зависит от короны, богатства или высокого положения. Главное — каков он в душе и как относится к другим.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2133100" y="1827929"/>
            <a:ext cx="1705800" cy="20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Веселина нравится читателю потому, что остаётся доброй, честной и дружелюбной. Её поведение говорит о внутренней свободе, а не о желании казаться лучше других.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4086200" y="1827929"/>
            <a:ext cx="1705800" cy="20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Сказка напоминает, что простота и уважение к людям ценнее холодной важности. Доброе слово, открытая улыбка и искренность делают человека по-настоящему красивым.
</a:t>
            </a:r>
            <a:endParaRPr lang="en-US" sz="1100" dirty="0"/>
          </a:p>
        </p:txBody>
      </p:sp>
      <p:sp>
        <p:nvSpPr>
          <p:cNvPr id="10" name="Text 5"/>
          <p:cNvSpPr txBox="1"/>
          <p:nvPr/>
        </p:nvSpPr>
        <p:spPr>
          <a:xfrm>
            <a:off x="6039300" y="1827929"/>
            <a:ext cx="1705800" cy="20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произведении важно и умение радоваться жизни. Веселина показывает, что весёлый характер — это не слабость, а сила, которая помогает делать мир теплее.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8760" y="1561900"/>
            <a:ext cx="7906481" cy="3101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8784000" cy="4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развивается история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696900"/>
            <a:ext cx="87165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событий в сказке Джанни Родари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86409" y="1543934"/>
            <a:ext cx="505800" cy="5058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671550" y="2988018"/>
            <a:ext cx="559500" cy="4476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585587" y="2928768"/>
            <a:ext cx="505800" cy="5058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180000" y="362775"/>
            <a:ext cx="69204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Юмор в сказке Джанни Родари
</a:t>
            </a:r>
            <a:endParaRPr lang="en-US" sz="2800" dirty="0"/>
          </a:p>
        </p:txBody>
      </p:sp>
      <p:sp>
        <p:nvSpPr>
          <p:cNvPr id="12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13" name="Text 2"/>
          <p:cNvSpPr txBox="1"/>
          <p:nvPr/>
        </p:nvSpPr>
        <p:spPr>
          <a:xfrm>
            <a:off x="4694810" y="1302330"/>
            <a:ext cx="19992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Лёгкая улыбка
</a:t>
            </a:r>
            <a:pPr algn="l" indent="0" marL="0">
              <a:lnSpc>
                <a:spcPct val="115000"/>
              </a:lnSpc>
              <a:buNone/>
            </a:pPr>
            <a:r>
              <a:rPr lang="en-US" sz="86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Юмор в сказке добрый и мягкий. Он не обижает героев, а помогает читателю увидеть смешное в необычных поступках и почувствовать, что в истории живёт тёплое настроение.
</a:t>
            </a:r>
            <a:endParaRPr lang="en-US" sz="941" dirty="0"/>
          </a:p>
        </p:txBody>
      </p:sp>
      <p:sp>
        <p:nvSpPr>
          <p:cNvPr id="14" name="Text 3"/>
          <p:cNvSpPr txBox="1"/>
          <p:nvPr/>
        </p:nvSpPr>
        <p:spPr>
          <a:xfrm>
            <a:off x="2806801" y="2717314"/>
            <a:ext cx="19992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Живая речь
</a:t>
            </a:r>
            <a:pPr algn="l" indent="0" marL="0">
              <a:lnSpc>
                <a:spcPct val="115000"/>
              </a:lnSpc>
              <a:buNone/>
            </a:pPr>
            <a:r>
              <a:rPr lang="en-US" sz="8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Смешные реплики и выразительные слова делают текст подвижным и запоминающимся. Благодаря им события словно происходят прямо на глазах, а читать становится легко и интересно.
</a:t>
            </a:r>
            <a:endParaRPr lang="en-US" sz="913" dirty="0"/>
          </a:p>
        </p:txBody>
      </p:sp>
      <p:sp>
        <p:nvSpPr>
          <p:cNvPr id="15" name="Text 4"/>
          <p:cNvSpPr txBox="1"/>
          <p:nvPr/>
        </p:nvSpPr>
        <p:spPr>
          <a:xfrm>
            <a:off x="6693988" y="2687164"/>
            <a:ext cx="19992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Доброта вместо насмешки
</a:t>
            </a:r>
            <a:pPr algn="l" indent="0" marL="0">
              <a:lnSpc>
                <a:spcPct val="115000"/>
              </a:lnSpc>
              <a:buNone/>
            </a:pPr>
            <a:r>
              <a:rPr lang="en-US" sz="8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Родари смеётся не зло, а по-доброму. Его юмор показывает, что весёлый характер помогает понимать людей лучше, а доброжелательность делает даже сказочный дворец уютнее.
</a:t>
            </a:r>
            <a:endParaRPr lang="en-US" sz="965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21197" y="808175"/>
            <a:ext cx="3704855" cy="3767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401275"/>
            <a:ext cx="51309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Королевский дворец как место чудес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507125" y="1720325"/>
            <a:ext cx="3706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Дворец в сказке не кажется холодным и недоступным. Он наполнен большими залами, башнями, яркими украшениями и деталями, которые делают его похожим на место, где вот-вот случится чудо.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507125" y="2895075"/>
            <a:ext cx="3706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Иллюстрация может соединять величие и лёгкую комичность. Тогда дворец будет выглядеть по-сказочному торжественно, но при этом останется дружелюбным и живым, как сама история о Веселине.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362775"/>
            <a:ext cx="66993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Перевод И. Константиновой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2980188" y="1401975"/>
            <a:ext cx="3726300" cy="9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Перевод помогает русским детям легко понять сказку и почувствовать её настроение. Текст звучит ясно, плавно и без лишней сложности, поэтому история читается свободно и с интересом.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2980188" y="2564650"/>
            <a:ext cx="3726300" cy="9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переводе сохраняются шутливый тон и доброжелательная интонация Родари. Благодаря этому читатель слышит не только события, но и улыбку автора, которая делает сказку особенно тёплой.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2980188" y="3727325"/>
            <a:ext cx="3726300" cy="9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Перевод И. Константиновой передаёт игру слов и лёгкую иронию так, чтобы они были понятны младшим школьникам. Это помогает сохранить живость оригинала и его весёлый характер.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86594" y="1962684"/>
            <a:ext cx="455963" cy="521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56897" y="2184339"/>
            <a:ext cx="521100" cy="5211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374827" y="3371128"/>
            <a:ext cx="529800" cy="470933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188839" y="3446120"/>
            <a:ext cx="521100" cy="5211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80000" y="362775"/>
            <a:ext cx="69204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и выражения, которые создают улыбку
</a:t>
            </a:r>
            <a:endParaRPr lang="en-US" sz="2704" dirty="0"/>
          </a:p>
        </p:txBody>
      </p:sp>
      <p:sp>
        <p:nvSpPr>
          <p:cNvPr id="10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2113584" y="1713798"/>
            <a:ext cx="2059200" cy="101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Звучное имя
</a:t>
            </a:r>
            <a:pPr algn="l" indent="0" marL="0">
              <a:lnSpc>
                <a:spcPct val="115000"/>
              </a:lnSpc>
              <a:buNone/>
            </a:pPr>
            <a:r>
              <a:rPr lang="en-US" sz="92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Имя Веселина сразу настраивает на радость и смех. Оно звучит мягко и ярко, поэтому читатель ещё до знакомства с героиней чувствует её весёлый характер.
</a:t>
            </a:r>
            <a:endParaRPr lang="en-US" sz="1011" dirty="0"/>
          </a:p>
        </p:txBody>
      </p:sp>
      <p:sp>
        <p:nvSpPr>
          <p:cNvPr id="12" name="Text 3"/>
          <p:cNvSpPr txBox="1"/>
          <p:nvPr/>
        </p:nvSpPr>
        <p:spPr>
          <a:xfrm>
            <a:off x="5516456" y="1935454"/>
            <a:ext cx="2059200" cy="101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Повторения
</a:t>
            </a:r>
            <a:pPr algn="l" indent="0" marL="0">
              <a:lnSpc>
                <a:spcPct val="115000"/>
              </a:lnSpc>
              <a:buNone/>
            </a:pPr>
            <a:r>
              <a:rPr lang="en-US" sz="8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Повторяющиеся слова и обороты делают сказку ритмичной и легко запоминающейся. Они помогают выделить главное и создают ощущение игры, которое нравится детям.
</a:t>
            </a:r>
            <a:endParaRPr lang="en-US" sz="951" dirty="0"/>
          </a:p>
        </p:txBody>
      </p:sp>
      <p:sp>
        <p:nvSpPr>
          <p:cNvPr id="13" name="Text 4"/>
          <p:cNvSpPr txBox="1"/>
          <p:nvPr/>
        </p:nvSpPr>
        <p:spPr>
          <a:xfrm>
            <a:off x="2038736" y="3097159"/>
            <a:ext cx="2059200" cy="101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Выразительные детали
</a:t>
            </a:r>
            <a:pPr algn="l" indent="0" marL="0">
              <a:lnSpc>
                <a:spcPct val="115000"/>
              </a:lnSpc>
              <a:buNone/>
            </a:pPr>
            <a:r>
              <a:rPr lang="en-US" sz="92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Яркие слова и необычные сравнения оживляют текст. С их помощью дворец, героиня и события выглядят не скучно, а по-настоящему сказочно и немного смешно.
</a:t>
            </a:r>
            <a:endParaRPr lang="en-US" sz="1011" dirty="0"/>
          </a:p>
        </p:txBody>
      </p:sp>
      <p:sp>
        <p:nvSpPr>
          <p:cNvPr id="14" name="Text 5"/>
          <p:cNvSpPr txBox="1"/>
          <p:nvPr/>
        </p:nvSpPr>
        <p:spPr>
          <a:xfrm>
            <a:off x="5848398" y="3197234"/>
            <a:ext cx="2059200" cy="101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Доброжелательный тон
</a:t>
            </a:r>
            <a:pPr algn="l" indent="0" marL="0">
              <a:lnSpc>
                <a:spcPct val="115000"/>
              </a:lnSpc>
              <a:buNone/>
            </a:pPr>
            <a:r>
              <a:rPr lang="en-US" sz="92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Шутливые выражения в сказке не обижают, а приглашают улыбнуться вместе с автором. Такой тон делает чтение приятным и помогает лучше запомнить историю.
</a:t>
            </a:r>
            <a:endParaRPr lang="en-US" sz="1011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362775"/>
            <a:ext cx="69300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Чему учит сказка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2349400" y="1231576"/>
            <a:ext cx="3726300" cy="6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Сказка учит уважать тех, кто не похож на тебя, и не смеяться над чужими особенностями обидно. Доброе отношение делает общение теплее и честнее.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2349400" y="2113651"/>
            <a:ext cx="3726300" cy="6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Важный человек не тот, кто выглядит строго, а тот, кто умеет поступать по совести. Скромность, открытость и простота делают героя по-настоящему привлекательным.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2349400" y="2995726"/>
            <a:ext cx="3726300" cy="6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Весёлый характер тоже может быть силой, если он не ранит других, а помогает им улыбнуться. Радость Веселины объединяет людей и снимает напряжение.
</a:t>
            </a:r>
            <a:endParaRPr lang="en-US" sz="1100" dirty="0"/>
          </a:p>
        </p:txBody>
      </p:sp>
      <p:sp>
        <p:nvSpPr>
          <p:cNvPr id="11" name="Text 5"/>
          <p:cNvSpPr txBox="1"/>
          <p:nvPr/>
        </p:nvSpPr>
        <p:spPr>
          <a:xfrm>
            <a:off x="2349400" y="3877801"/>
            <a:ext cx="3726300" cy="6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Произведение напоминает: в каждом человеке нужно замечать хорошее, ценить дружбу и говорить правду с добротой. Тогда мир становится светлее и добрее.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21197" y="808175"/>
            <a:ext cx="3704855" cy="3767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401275"/>
            <a:ext cx="51309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можно представить Веселину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507125" y="1720325"/>
            <a:ext cx="3706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Веселину можно изобразить в ярком платье, с открытой улыбкой и лёгким движением, чтобы сразу чувствовались её энергия, свобода и доброжелательность.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507125" y="2895075"/>
            <a:ext cx="3706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иллюстрации подойдут тёплые краски, мягкие линии и весёлые детали: цветы, ленты, блеск дворца. Такой образ покажет, что героиня радуется жизни и не боится быть собой.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8760" y="1561900"/>
            <a:ext cx="7906481" cy="3101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8784000" cy="4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чувства вызывает сказка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696900"/>
            <a:ext cx="87165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эмоций, которые рождаются у читателя по мере знакомства с героиней и её поступками.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19766" y="1596471"/>
            <a:ext cx="505800" cy="5058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929721" y="3129007"/>
            <a:ext cx="505800" cy="5058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478987" y="1652893"/>
            <a:ext cx="505800" cy="5058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847028" y="3117266"/>
            <a:ext cx="505800" cy="5058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180000" y="362775"/>
            <a:ext cx="69204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Сказка в творчестве Родари
</a:t>
            </a:r>
            <a:endParaRPr lang="en-US" sz="2800" dirty="0"/>
          </a:p>
        </p:txBody>
      </p:sp>
      <p:sp>
        <p:nvSpPr>
          <p:cNvPr id="14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15" name="Text 2"/>
          <p:cNvSpPr txBox="1"/>
          <p:nvPr/>
        </p:nvSpPr>
        <p:spPr>
          <a:xfrm>
            <a:off x="2328167" y="1354867"/>
            <a:ext cx="19992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Фантазия
</a:t>
            </a:r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Родари любит превращать обычную историю в маленькое чудо. В «Принцессе Веселине» сказочный мир помогает увидеть знакомые чувства по-новому и с улыбкой.
</a:t>
            </a:r>
            <a:endParaRPr lang="en-US" sz="981" dirty="0"/>
          </a:p>
        </p:txBody>
      </p:sp>
      <p:sp>
        <p:nvSpPr>
          <p:cNvPr id="16" name="Text 3"/>
          <p:cNvSpPr txBox="1"/>
          <p:nvPr/>
        </p:nvSpPr>
        <p:spPr>
          <a:xfrm>
            <a:off x="3038122" y="2887403"/>
            <a:ext cx="19992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Доброта
</a:t>
            </a:r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Родари доброта всегда связана с поступками, а не с красивыми словами. Веселина показывает, что хорошее сердце заметнее короны и дворцовых правил.
</a:t>
            </a:r>
            <a:endParaRPr lang="en-US" sz="981" dirty="0"/>
          </a:p>
        </p:txBody>
      </p:sp>
      <p:sp>
        <p:nvSpPr>
          <p:cNvPr id="17" name="Text 4"/>
          <p:cNvSpPr txBox="1"/>
          <p:nvPr/>
        </p:nvSpPr>
        <p:spPr>
          <a:xfrm>
            <a:off x="6587388" y="1411289"/>
            <a:ext cx="19992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Игра и юмор
</a:t>
            </a:r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писателя важны шутка, неожиданность и лёгкий тон. Смешные детали не мешают серьёзной мысли, а делают её понятной и близкой детям.
</a:t>
            </a:r>
            <a:endParaRPr lang="en-US" sz="981" dirty="0"/>
          </a:p>
        </p:txBody>
      </p:sp>
      <p:sp>
        <p:nvSpPr>
          <p:cNvPr id="18" name="Text 5"/>
          <p:cNvSpPr txBox="1"/>
          <p:nvPr/>
        </p:nvSpPr>
        <p:spPr>
          <a:xfrm>
            <a:off x="6955429" y="2875662"/>
            <a:ext cx="19992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Свобода мысли
</a:t>
            </a:r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 Родари часто ведут себя не так, как ожидают окружающие. Это учит не бояться отличаться, думать самостоятельно и сохранять живой интерес к миру.
</a:t>
            </a:r>
            <a:endParaRPr lang="en-US" sz="981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362775"/>
            <a:ext cx="66993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история близка четвероклассникам
</a:t>
            </a:r>
            <a:endParaRPr lang="en-US" sz="2704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356600"/>
            <a:ext cx="2235900" cy="19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Дети 10 лет легко понимают сюжет, потому что в нём есть ясные события, яркая героиня и смешные моменты. История читается быстро и с интересом.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2738737" y="1356600"/>
            <a:ext cx="2235900" cy="19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Веселина похожа на ребёнка: она радуется, удивляется и не старается казаться слишком важной. Такой образ помогает младшим школьникам узнать в ней себя.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5297475" y="1356600"/>
            <a:ext cx="2235900" cy="19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Сказка оставляет светлое настроение и не перегружает сложными подробностями. После чтения хочется улыбнуться, поговорить о доброте и вспомнить любимые моменты.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21197" y="808175"/>
            <a:ext cx="3704855" cy="3767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401275"/>
            <a:ext cx="51309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Какая иллюстрация подходит к сказке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507125" y="1720325"/>
            <a:ext cx="3706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Хорошо подойдёт рисунок, где Веселина смеётся или идёт по дворцу, а вокруг видны башни, флажки и смешные детали интерьера. Такой кадр сразу создаёт сказочное настроение.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507125" y="2895075"/>
            <a:ext cx="3706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 передать лёгкость и движение: живую позу, яркие цвета и добрую мимику. Иллюстрация должна показывать, что героиня свободна, радостна и уверена в себе.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362775"/>
            <a:ext cx="66993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темы произведения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1827929"/>
            <a:ext cx="1705800" cy="20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свободы звучит в самом образе Веселины: она не подчиняется холодным правилам и остаётся живой, открытой и естественной.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2133100" y="1827929"/>
            <a:ext cx="1705800" cy="20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доброты раскрывается через отношение героини к другим. Её мягкость и искренность важнее внешнего блеска и церемоний.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4086200" y="1827929"/>
            <a:ext cx="1705800" cy="20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Юмор делает сказку лёгкой и тёплой. Смешные моменты не обижают, а помогают увидеть мир добрее и внимательнее.
</a:t>
            </a:r>
            <a:endParaRPr lang="en-US" sz="1100" dirty="0"/>
          </a:p>
        </p:txBody>
      </p:sp>
      <p:sp>
        <p:nvSpPr>
          <p:cNvPr id="10" name="Text 5"/>
          <p:cNvSpPr txBox="1"/>
          <p:nvPr/>
        </p:nvSpPr>
        <p:spPr>
          <a:xfrm>
            <a:off x="6039300" y="1827929"/>
            <a:ext cx="1705800" cy="20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принятия другого человека учит смотреть на поступки, а не на титулы. Настоящая ценность человека раскрывается в его сердце.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362775"/>
            <a:ext cx="69204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помогает запомнить сказку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714200" y="1638567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Первое впечатление
</a:t>
            </a:r>
            <a:pPr algn="l" indent="0" marL="0">
              <a:lnSpc>
                <a:spcPct val="115000"/>
              </a:lnSpc>
              <a:buNone/>
            </a:pPr>
            <a:r>
              <a:rPr lang="en-US" sz="104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Необычное имя Веселина сразу привлекает внимание и подсказывает, что героиня связана с радостью, смехом и светлым настроением.
</a:t>
            </a:r>
            <a:endParaRPr lang="en-US" sz="1143" dirty="0"/>
          </a:p>
        </p:txBody>
      </p:sp>
      <p:sp>
        <p:nvSpPr>
          <p:cNvPr id="11" name="Text 3"/>
          <p:cNvSpPr txBox="1"/>
          <p:nvPr/>
        </p:nvSpPr>
        <p:spPr>
          <a:xfrm>
            <a:off x="3560200" y="1805092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Яркие эпизоды
</a:t>
            </a:r>
            <a:pPr algn="l" indent="0" marL="0">
              <a:lnSpc>
                <a:spcPct val="115000"/>
              </a:lnSpc>
              <a:buNone/>
            </a:pPr>
            <a:r>
              <a:rPr lang="en-US" sz="104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смешные сцены легко представить, поэтому они быстро запоминаются и делают чтение живым, весёлым и очень наглядным.
</a:t>
            </a:r>
            <a:endParaRPr lang="en-US" sz="1143" dirty="0"/>
          </a:p>
        </p:txBody>
      </p:sp>
      <p:sp>
        <p:nvSpPr>
          <p:cNvPr id="12" name="Text 4"/>
          <p:cNvSpPr txBox="1"/>
          <p:nvPr/>
        </p:nvSpPr>
        <p:spPr>
          <a:xfrm>
            <a:off x="6406200" y="1872517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в памяти
</a:t>
            </a:r>
            <a:pPr algn="l" indent="0" marL="0">
              <a:lnSpc>
                <a:spcPct val="115000"/>
              </a:lnSpc>
              <a:buNone/>
            </a:pPr>
            <a:r>
              <a:rPr lang="en-US" sz="104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остаётся весёлая принцесса, которая смеётся и ведёт себя свободно. Именно этот образ помогает долго помнить сказку.
</a:t>
            </a:r>
            <a:endParaRPr lang="en-US" sz="1143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401275"/>
            <a:ext cx="6631800" cy="69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Итальянская сказка в русском переводе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354725"/>
            <a:ext cx="2966400" cy="9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Перевод И. Константиновой делает сказку понятной русским детям: текст звучит ясно, плавно и естественно, без потери лёгкости и доброжелательного тона.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666350" y="2512150"/>
            <a:ext cx="2966400" cy="9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Перевод помогает сохранить шутливую интонацию Родари, игру слов и мягкую иронию. Благодаря этому история остаётся живой и по-детски интересной.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3146400" y="3669600"/>
            <a:ext cx="2966400" cy="9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перевод дети знакомятся с итальянской сказкой и при этом легко узнают близкие чувства: радость, любопытство, сочувствие и желание дружить.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928100" y="978525"/>
            <a:ext cx="5287800" cy="236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вывод о «Принцессе Веселине»
</a:t>
            </a:r>
            <a:pPr algn="ctr" indent="0" marL="0">
              <a:lnSpc>
                <a:spcPct val="90000"/>
              </a:lnSpc>
              <a:buNone/>
            </a:pPr>
            <a:r>
              <a:rPr lang="en-US" sz="3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Сказка Родари напоминает, что важнее всего не титул, а добрый характер. Перевод И. Константиновой помогает услышать эту мысль ясно, тепло и с улыбкой.
</a:t>
            </a:r>
            <a:endParaRPr lang="en-US" sz="37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2026-05-20T08:53:08Z</dcterms:created>
  <dcterms:modified xsi:type="dcterms:W3CDTF">2026-05-20T08:53:08Z</dcterms:modified>
</cp:coreProperties>
</file>