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вредные привычки здоровья в повседневной жизни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ежедневные привычки влияют на здоровье, учебу и настроение подростка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13–14 лет школьная нагрузка растет, а режим дня меняется. Именно в этом возрасте привычки закрепляются особенно быстро, поэтому тема здоровья помогает понять, как каждый день влиять на самочувствие, успехи в учебе и будущий образ жизни.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сейчас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925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2688" y="3217325"/>
            <a:ext cx="3285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7513" y="1456900"/>
            <a:ext cx="38325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Ложиться спать вовремя и высыпаться важно для восстановления сил. Сон помогает лучше запоминать материал, сохранять внимание на уроках и меньше уставать в течение дня.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Мытье рук, уход за зубами и аккуратность в повседневных привычках защищают от микробов и неприятных ощущений. Такие действия кажутся простыми, но они сильно влияют на здоровье школьника.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гигиена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вода поддерживает работу мозга, помогает телу чувствовать себя бодрее и не заменяется сладкими напитками. Регулярное питье особенно важно во время учебы и физической активности.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воды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прогулка, зарядка или спортивная секция помогают мышцам, сердцу и осанке. Движение снижает усталость, улучшает настроение и помогает не проводить весь день сидя.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завтрак дает организму энергию после ночного сна. Если утром поесть, легче сосредоточиться, дольше сохраняется чувство сытости и реже хочется вредных перекусов.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утром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полезные привычки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газированные напитки, фастфуд, чипсы и большое количество сладостей лучше не делать привычной частью меню. Они быстро насыщают, но часто не дают организму полезной энергии.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ограничить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с овощами, фруктами, крупой и стаканом воды хорошо показывает идею balanced diet. Полезная лексика по теме: vegetables, fruit, grains, dairy products, water, sweets, fast food.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и лексика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Яйца, рыба, бобовые и молочные продукты важны для роста и восстановления сил. Такие продукты делают питание более полноценным и помогают получать нужные вещества без постоянных перекусов сладким.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и молочные продукты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ежедневном рационе должны быть овощи, фрукты, каши и другие продукты, которые дают энергию надолго. Они помогают организму расти, учиться и оставаться активным без лишней тяжести после еды.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основа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food choices: what belongs on the plate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привычки особенно заметны в течение учебного дня: они влияют на бодрость, концентрацию и желание работать на уроках.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выглядит самым сильным фактором, но избыток экранного времени тоже заметно мешает концентрации и энергии.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возрастных ориентиров для подростков: 8–10 часов сна, около 60 минут движения в день, ограничение лишнего экранного времени.
</a:t>
            </a:r>
            <a:endParaRPr lang="en-US" sz="894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Three habits that influence a school day the most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разные привычки влияют на здоровье, учебу и повседневное самочувствие подростка.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привычки поддерживают силы и внимание, а вредные быстро отражаются на самочувствии и учебе.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 здоровому образу жизни для подростков.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habits and bad habits: quick comparison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ночного сна завтрак помогает восстановить силы и начать день без резкого чувства голода. Когда организм получает еду утром, проще включиться в уроки и сохранять работоспособность.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 утра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пропустить завтрак, к середине утра может появиться усталость и желание думать только о еде. Полезный завтрак помогает stay focused и не отвлекаться на уроках.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внимание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продукты — porridge, yogurt, egg, fruit и whole-grain bread. Они дают более ровную энергию, чем сладкие перекусы, и помогают чувствовать себя сытым дольше.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варианты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breakfast matters for learning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маленькое повторяющееся действие превращается в устойчивую привычку.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полезная привычка становится частью дня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 сладких газированных напитков повышает нагрузку на зубы и дает много лишнего сахара. В итоге энергия быстро поднимается и так же быстро падает, оставляя усталость.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нежелательно, когда много сахара сочетается с низкой физической активностью. В таком режиме возрастает риск tooth decay, weight gain и общего снижения бодрости.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и малоподвижность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перекусы фастфудом и поздние приемы пищи перегружают пищеварение и могут вызывать дискомфорт в животе. Если это становится нормой, питание теряет качество и регулярность.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Фастфуд и поздняя еда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еда сочетается с просмотром телефона или телевизора, легко съесть больше, чем нужно. Такая привычка мешает замечать насыщение и часто приводит к лишним калориям.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Перекусы у экрана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Bad food habits and their effects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 подросток заходит в ванную и моет руки с мылом около 20 секунд. После прогулки и транспорта он делает то же самое. Такая простая привычка помогает не переносить микробы на лицо и еду.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до еды и после улицы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 полезно принять душ, сменить носки и надеть чистую одежду. Комнату тоже стоит проветривать, чтобы было легче дышать и отдыхать. Эти привычки создают более здоровую и комфортную среду каждый день.
</a:t>
            </a:r>
            <a:endParaRPr lang="en-US" sz="1117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после спорта и дома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Щетка и паста нужны не только для свежего дыхания, но и для защиты зубов от кариеса. Если чистить зубы два раза в день, проще сохранить здоровье полости рта и избежать неприятных ощущений.
</a:t>
            </a:r>
            <a:endParaRPr lang="en-US" sz="1152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зубы утром и вечером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Hygiene habits that prevent illness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привычки незаметно накапливаются и влияют на самочувствие уже к середине учебного дня.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 долгое экранное время выглядят самыми сильными факторами риска для внимания и энергии.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для учебной диаграммы на основе общих рекомендаций по здоровому образу жизни подростков.
</a:t>
            </a:r>
            <a:endParaRPr lang="en-US" sz="108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harms a student’s health most often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650" y="3217325"/>
            <a:ext cx="2737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725" y="3217325"/>
            <a:ext cx="38325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7338" y="3260645"/>
            <a:ext cx="439200" cy="35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125" y="1500220"/>
            <a:ext cx="439200" cy="35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ходьба утром помогает проснуться, разогреть мышцы и настроиться на учебу. Если идти быстрым шагом, организм получает полезную разминку без специальной тренировки.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 школы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долго сидеть без перерывов, появляется усталость и напряжение в спине. Короткий подъем, шаги по комнате и смена позы поддерживают работоспособность в течение дня.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от сидения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или самокат дают дополнительную физическую нагрузку и развивают выносливость. Такое движение полезно для сердца, координации и осанки, если соблюдать правила безопасности.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велосипеде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секция, игра с друзьями или катание на улице делают движение регулярным. Командные и подвижные игры помогают не только телу, но и настроению.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секции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разминка между уроками снимает напряжение после долгого сидения. Несколько движений, растяжка или прогулка по коридору улучшают кровообращение и помогают сосредоточиться снова.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перемены
</a:t>
            </a:r>
            <a:endParaRPr lang="en-US" sz="1300" dirty="0"/>
          </a:p>
        </p:txBody>
      </p:sp>
      <p:sp>
        <p:nvSpPr>
          <p:cNvPr id="23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Movement in an ordinary school day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099650"/>
            <a:ext cx="4335300" cy="18170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 помогает распределить силы и снизить спешку.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делает день предсказуемым, уменьшает стресс и помогает спать вовремя.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для учебной таблицы по теме daily routine и healthy habits.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school day routine and its health value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вода помогает мозгу работать, поддерживает пищеварение и помогает телу сохранять нормальную температуру. Для школьника это самый безопасный напиток на каждый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напитки и лишний кофеин могут вызывать перевозбуждение, сердцебиение и трудности со сном. Подросткам лучше выбирать воду и не использовать такие напитки как обычный источник энергии.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Кофеин и энергия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Газировка и другие сладкие напитки дают много сахара, но не утоляют жажду так хорошо, как вода. При частом употреблении они повышают риск лишних калорий и проблем с зубами.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Water, sugary drinks and caffeine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805" y="1278600"/>
            <a:ext cx="4211890" cy="340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 и короткие паузы без телефона помогают снизить раздражительность, вернуть спокойствие и легче справляться с учебными заданиями. Организму нужен регулярный отдых, а не только свободное время.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отдых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долго сравнивает себя с другими в social media, настроение часто ухудшается. Полезно иногда отключать экран, relax и проводить время с друзьями в реальной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игра или спорт улучшают mood и помогают снять stress. Общение с друзьями и близкими тоже поддерживает эмоциональное состояние, если оно проходит без спешки и постоянных отвлечений.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общение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Mental health and everyday habits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повторяющееся действие становится вредной привычкой по его последствиям.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recognize a bad habit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удобно использовать как ориентир, а не строгий график на каждый день.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сон и движение получают достаточное место в расписании, школьнику легче сохранять внимание и самоконтроль.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2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Модельное распределение суток для учебной иллюстрации, составленное по теме healthy routine.
</a:t>
            </a:r>
            <a:endParaRPr lang="en-US" sz="1302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 of a healthy day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задает ритм дня: помогает вовремя встать, позавтракать и взять с собой воду. Личный пример взрослых делает полезные действия привычными.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семья может ограничить экраны, напомнить о подготовке ко сну и спокойном отдыхе. Такой порядок помогает высыпаться и начинать новый день без спешки.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сон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прогулка, спорт или домашний режим после школы уменьшают усталость. Когда взрослые поддерживают правила, подростку легче им следовать.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переменах школьная среда напоминает о движении, гигиене и безопасном поведении. Это помогает сохранять здоровье даже в плотном расписании.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 школе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family and school support healthy habits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Небольшая, но регулярная активность легче закрепляется, чем резкие обещания «начать новую жизнь» с понедельника.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 ежедневной физической активности для детей и подростков; учебное обобщение.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ежедневной ходьбы уже достаточно, чтобы заметно поддержать самочувствие и добавить движения в обычный день.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81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20–30 минут
</a:t>
            </a:r>
            <a:endParaRPr lang="en-US" sz="581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is built from daily choices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подростка складывается из простых повторяющихся решений: спать вовремя, есть более полезную пищу, двигаться, пить воду и соблюдать гигиену каждый день.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2026-05-31T07:38:20Z</dcterms:created>
  <dcterms:modified xsi:type="dcterms:W3CDTF">2026-05-31T07:38:20Z</dcterms:modified>
</cp:coreProperties>
</file>