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объединяет идеи Дарвина и генетику для объяснения эволюции 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синтез: объединение эволюции и генетики
</a:t>
            </a:r>
            <a:endParaRPr lang="en-US" sz="2381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предложил естественный отбор, а Мендель открыл основы генетики. В XX веке эти идеи объединились, создав современную синтетическую теорию эволюции, объясняющую наследственность и изменчивость.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путь: от Дарвина к современности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источник новых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приводят к появлению новых аллелей, усиливая генетическое разнообразие популяций. Они являются основой для дальнейших изменений и адаптаций видов.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— отбор выживших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способствует размножению организмов с лучшими признаками, таким образом увеличивается их частота в популяции и формируются адаптации.
</a:t>
            </a:r>
            <a:endParaRPr lang="en-US" sz="109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меняет частоты аллелей случайным образом, а миграции обеспечивают обмен генами между популяциями для поддержания разнообразия.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синтетической теории эволюции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 — наследственность и изменчивость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возникает благодаря разным комбинациям генов и позволяет видам адаптироваться к меняющимся условиям среды.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передаётся половым или бесполым путем, сохраняет информацию и влияет на признаки каждого организма.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ДНК, передающие признаки от родителей потомству, определяют особенности организма и обеспечивают наследственность.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у божьих коровок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жуки с разным количеством пятен и цветовой гаммой, что объясняется генетическими вариациями внутри вида, влияющими на выживание.
</a:t>
            </a:r>
            <a:endParaRPr lang="en-US" sz="9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 мутациями, дающими сопротивляемость, выживают и размножаются при воздействии лекарств, что приводит к появлению устойчивых штаммов.
</a:t>
            </a:r>
            <a:endParaRPr lang="en-US" sz="998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сортов растений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добиваются нужных признаков путем отбора и скрещивания, что приводит к появлению новых сортов с улучшенными качествами.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примеры генетических изменений у организмов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источник новых признаков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влияют на жизнеспособность или вредят организму, являясь нейтральными или негативными.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это случайные изменения в ДНК, которые создают новые варианты генов и могут появиться в любом организме.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часть мутаций способствует лучшей адаптации и становится основой для естественного отбора.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видов мутаций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мутаций не меняют признаки организма, но именно полезные способствуют эволюционному прогрессу.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полезных мутаций мало, именно они дают преимущество в выживании и распространении в популяции.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мутаций у бактерий, 2016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естественного отбора в изменении популяций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длинная шея жирафов, позволяющая добывать пищу на высоте и обеспечивающая преимущества в конкурентной борьбе.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повышающие адаптацию, накапливаются в популяции с каждым поколением.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усиливает появление признаков, дающих преимущество в выживании и размножении, уменьшая значение менее эффективных.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естественный отбор изменяет генетический состав и способствует эволюционным изменениям в видах.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привести как к исчезновению редких признаков, так и к случайному распространению даже неподходящих генов.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дрейф: случайные изменения генофонда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приводит к непредсказуемым изменениям в частотах генов, особенно заметным в маленьких изолированных 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16746"/>
            <a:ext cx="4014300" cy="145223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факторов эволюции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источников и влияния основных эволюционных факторов с примерами из природы.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взаимодействуют, комплексно формируя генетическое разнообразие популяций.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2020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Генный поток: значение миграций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переходят из одной популяции в другую, перенося свои гены — это формирует связь между группами и влияет на общий генофонд.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результатах миграций происходит обмен наследственными признаками между популяциями, что увеличивает их разнообразие и новые комбинации генов.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адаптацию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Генный поток ускоряет приспособление популяций за счёт появления новых признаков, повышая выживаемость и эволюционный потенциал.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бабочек: эволюция на глазах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промышленной революции в Великобритании загрязнение затемняло кору деревьев, меняя среду обитания берёзовой пяденицы. Это вызвало рост численности темноокрашенных бабочек среди светлых собратьев.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— прямой пример естественного отбора в действии, когда приспособленные к изменённым условиям особи имеют больше шансов на выживание и размножение.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как результат отбора и изменчивости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накопленные изменения у животных севера проявляются в густом мехе, который сохраняет тепло даже в экстремально холодных условиях, увеличивая шансы на жизнь.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живущие в засушливых регионах, развили приспособления, позволяющие хранить влагу — например, толстый восковой налёт или глубокую корневую систему.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формируется в процессе отбора полезных признаков, возникших благодаря мутациям и другой наследственной изменчивости, обеспечивая лучшие возможности для выживания в конкретной среде.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эволюционных изменений в популяции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и взаимодействие факторов эволюции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генетического разнообразия напрямую влияет на способность популяций приспосабливаться к изменениям среды, предотвращая однородность и повышая жизнеспособность вида.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популяции к экологическим изменениям и болезням обеспечивается благодаря такому уровню генетического разнообразия.
</a:t>
            </a:r>
            <a:endParaRPr lang="en-US" sz="1505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биологического разнообразия, 2018 год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Доместикация: искусственный отбор в действии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мясных пород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длительное время селекционировал крупный рогатый скот для улучшения мясных качеств. Это позволило повысить продуктивность и адаптировать породы к различным условиям содержания.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сортов садовых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цветов и плодовых растений приводит к появлению множества сортов с улучшенными свойствами: стрессоустойчивостью, вкусом и внешним видом, что стало результатом целенаправленного отбора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подтверждения эволюционного родства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млекопитающих присутствуют универсальные гены, отвечающие за базовые процессы жизнедеятельности, что подтверждает эволюционное происхождение и общие биологические механизмы.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геномов разных видов помогает восстанавливать родственные связи и прослеживать пути эволюции на молекулярном уровне.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ДНК человека и шимпанзе совпадает примерно на 98%, что свидетельствует об общем предке и близком родстве этих видов.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эволюция на примере бактерий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жизненные циклы бактерий и огромное количество потомков позволяют им быстро накапливать мутации, адаптироваться к изменениям среды и вырабатывают устойчивость к противомикробным препаратам.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штаммов, устойчивых к антибиотикам, демонстрирует, как естественный отбор и мутации могут изменить популяцию за считанные дни, что представляет вызов современной медицине.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факторов эволюции в поддержании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закреплению наиболее приспособленных признаков, увеличивая вероятность выживания индивидов и популяций.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обеспечивают источник новых генетических вариаций, без которых невозможна изменчивость и последующая эволюция видов.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влияет на случайное изменение частот аллелей, что особенно сказывается в небольших популяциях.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между популяциями усиливают генный поток, расширяя генетический фонд и способствуя появлению новых признаков.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синтеза теории эволюции и генетики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современного синтеза помогает объяснить принципы развития жизни, сохранить биоразнообразие и применять научные знания для прогресса в медицине и экологии.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2026-05-09T07:04:57Z</dcterms:created>
  <dcterms:modified xsi:type="dcterms:W3CDTF">2026-05-09T07:04:57Z</dcterms:modified>
</cp:coreProperties>
</file>