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знакомство с материком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крупнейший материк с разнообразием культур и природой.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географический контекст Азии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часть Евразии и колыбель древних цивилизаций. Она простирается почти на 11 тысяч километров с запада на восток и 8,5 тысяч с севера на юг, охватывая разные природные зоны — от холодной Сибири до тропиков Юго-Восточной Азии.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озёра и природные рекорды Азии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— самый высокий горный массив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Гималаях находится вершина Эверест высотой 8848 метров — самая высокая точка Земли. Эта горная система является естественной границей между Индией и Тибетом.
</a:t>
            </a:r>
            <a:endParaRPr lang="en-US" sz="96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глубочайшее озеро в мире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расположено в России и обладает глубиной 1642 метра. Оно содержит около 20% мировых запасов пресной воды и славится богатством флоры и фауны.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Ленина — высочайшая точка Памира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Ленина достигает 7134 метров и является одним из крупнейших пиков Центральной Азии. Он привлекает альпинистов со всего мира.
</a:t>
            </a:r>
            <a:endParaRPr lang="en-US" sz="100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материка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Янцзы — самая длинная в Азии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 протяжённостью 6380 километров играет важную роль в экономике и культуре Китая, обеспечивая водой промышленные и сельскохозяйственные регионы.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— суровая сибирская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Лена протекает более 4400 километров через тайгу и вечную мерзлоту, она важна для туризма и транспорта в северо-восточной Азии.
</a:t>
            </a:r>
            <a:endParaRPr lang="en-US" sz="97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Меконг питает Юго-Восточную Азию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Меконг протяжённостью около 4350 километров питает страны Индокитая, орошая рисовые поля и поддерживая богатое биоразнообразие региона.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развиваются быстрыми темпами, создавая современные транспортные и культурные центры.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урбанизация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населения в трёх мегаполисах Азии способствует экономическому росту и урбанистическим вызовам.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Urbanization Report,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богатa разными экосистемами: от мерзлых тундр Сибири до влажных джунглей Юго-Восточной Азии. Пустыни, такие как Гоби и Кызылкум, создают уникальные природные условия.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Азии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напрямую влияют на флору, фауну и традиционный образ жизни местных народов, формируя культурные особенности каждого региона.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регионы Азии: примеры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страна гор и сакуры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славится горой Фудзи — символом страны и туристическим объектом. Весной красивые сады цветут сакурой, привлекая миллионы посетителей.
</a:t>
            </a:r>
            <a:endParaRPr lang="en-US" sz="1081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— островной архипелаг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Состоящая из более 17 000 островов, Индонезия известна своими активными вулканами и живописными пляжами, такими как Бали, знаменитым курортом.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культурное и историческое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богата древними храмами и памятниками, среди которых выделяется знаменитый Тадж-Махал — символ любви и архитектурное чудо мира.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святые места Азии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и его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возник в Индии и распространился по Китаю и Юго-Восточной Азии, формируя духовные традиции и культурные обычаи этого региона.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и святые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Непал — центры индуизма с многочисленными храмами и священными городами, такими как Варанаси, важные для паломников.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 конфуцианство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распространён в странах Ближнего Востока и Юго-Восточной Азии, в то время как конфуцианство играет важную роль в культуре Китая и других регионов Восточной Азии.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уникальных маршрута изучают современную жизнь и древнюю историю Азии, демонстрируя разнообразие достопримечательностей и культур.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маршрутов путешествий по Азии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маршрут привлекает любителей городского ритма, Шёлковый путь — ценителей истории и традиций.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atlasmir.ru, unesco.org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памятники Азии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стены превышает 21 тысячу километров. Она была построена для защиты древнего Китая от набегов и является символом могущественной цивилизации.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Ангкор-Ват — храмовый комплекс Камбоджи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комплекс поражает своей архитектурой и масштабом. Ангкор-Ват — крупнейший религиозный памятник в мире, сохранивший культурное наследие кхмерской империи.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— символ вечной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Мавзолей из белого мрамора, построенный в Индии, считается одним из самых известных памятников архитектуры и включён в список Всемирного наследия ЮНЕСКО.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Азии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Изысканность японской кухни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 – символ японской гастрономии, где свежесть рыбы сочетается с ароматным рисом и морскими водорослями. Это искусство не только вкусно, но и красиво подано, отражая уважение к природе и традициям.
</a:t>
            </a:r>
            <a:endParaRPr lang="en-US" sz="803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Ароматы и специи Таиланда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 тай – ароматное блюдо из рисовой лапши, обжаренной с овощами, орехами и креветками. Таиландская кухня славится сочетанием сладкого, кислого, солёного и острого, создавая неповторимый вкус.
</a:t>
            </a:r>
            <a:endParaRPr lang="en-US" sz="79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Плов – сердце Средней Азии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Плов – главное блюдо на праздниках и буднях в странах Средней Азии. Он готовится из риса, мяса и разных специй, объединяя семьи за общим столом и сохраняя культурное наследие региона.
</a:t>
            </a:r>
            <a:endParaRPr lang="en-US" sz="91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мегаполисы Азии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город технологий и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Токио сочетаются ультрасовременные небоскрёбы и древние храмы. Здесь развитое метро и роботы соседствуют с чайными церемониями, создавая динамичную и уникальную атмосферу мегаполиса будущего.
</a:t>
            </a:r>
            <a:endParaRPr lang="en-US" sz="915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— деловой центр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впечатляет высотными зданиями, оживлёнными улицами и крупными финансовыми районами. Город активно развивается, привлекая специалистов и туристов со всего мира благодаря инновациям и деловой активности.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— зелёный город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известен своими «умными» зданиями, вертикальными садами и экологичными проектами. Здесь природа гармонично сочетается с городским ландшафтом, что делает мегаполис примером устойчивого развития.
</a:t>
            </a:r>
            <a:endParaRPr lang="en-US" sz="90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традиционные обычаи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 — время семейных встреч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праздник отмечается красочными парадами, фейерверками и традиционными блюдами. Китайский Новый год символизирует обновление и надежду, собирая близких вместе для совместного празднования.
</a:t>
            </a:r>
            <a:endParaRPr lang="en-US" sz="8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 — праздник света и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Дивали сопровождается зажиганием лампочек, украшением домов и яркими фейерверками. Это время очищения, благополучия и единения людей в радостной атмосфере.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сакуры — символ японской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Японцы встречают весну пикниками под цветущими вишнёвыми деревьями. Праздник сакуры наполнен поэзией и красотой, подчёркивая хрупкость и мимолётность жизни.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экосистемы Азии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панда — символ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редкая и загадочная медведица живёт в горных лесах и питает особую любовь во всём мире. Благодаря охране численность панд постепенно восстанавливается.
</a:t>
            </a:r>
            <a:endParaRPr lang="en-US" sz="102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тигр — король джунглей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обитает в разнообразных природных зонах Индии и близлежащих стран. Он олицетворяет силу и красоту дикой природы и считается национальным символом Индии.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обезьяны Юго-Восточной Азии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джунглях живут разнообразные виды приматов, каждый из которых адаптировался к особым условиям среды. Их защита важна для сохранения биологического баланса региона.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промышленность региона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лидирует в мировой экономике, возглавляемая Китаем, Японией и Индией с значительными показателями ВВП и успешными промышленными секторами.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технологии и инновационные разработки становятся драйверами развития, обеспечивая конкурентоспособность стран на глобальном рынке.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услуги составляют важную часть экономики, поддерживая миллионы людей и обеспечивая продовольственную безопасность.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туристические направления объединяют богатую историю, современную инфраструктуру и природные красоты для комфортного посещения.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страны и города для туризма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поток туристов в эти страны отражает их уникальную культурную ценность и развитую туристическую индустрию.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UNWTO, 2019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языковое разнообразие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Азии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говорят на более чем 2300 языках, что делает регион самым многоязычным в мире. Разнообразие связано с культурным и этническим многообразием.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языковые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Китайско-тибетская, алтайская, индоевропейская и дравидийская языковые семьи охватывают территории от Сибири до Индийского субконтинента, объединяя миллионы носителей.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языки и их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Китайский, хинди, арабский и японский языки играют важную роль в общении, медиа и образовании, поддерживая взаимодействие миллионов людей в Азии и за её пределами.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рекорды Азии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— высшая точка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Эверест (8848 м) привлекает альпинистов со всего мира. Это символ экстремальных приключений и одной из величайших природных загадок.
</a:t>
            </a:r>
            <a:endParaRPr lang="en-US" sz="1021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— природное сокровище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глубокое и древнее пресноводное озеро Байкал обладает уникальной экосистемой и считается «жемчужиной» Сибири.
</a:t>
            </a:r>
            <a:endParaRPr lang="en-US" sz="104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— впечатляющая 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протяжённостью почти 9300 км соединяет европейскую и азиатскую части России, облегчая транспорт и связь на огромных расстояниях.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культура и события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виды спорта Азии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Сумо в Японии, тхэквондо в Корее и джиу-джитсу в Юго-Восточной Азии отражают богатые культурные традиции и привлекают множество поклонников.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спортивные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бейсбол и крикет стали широко популярными видами спорта в Азии, укрепляя международные связи и спортивное сотрудничество.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в Пхёнчхане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2018 году Южная Корея приняла зимние Олимпийские игры с участием 92 стран, демонстрируя высокий уровень организации и спортивного мастерства.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удивительный мир контрастов и открытий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Азии открывает величие природы, разнообразие культур и высокие технологии, даря вдохновение и расширяя горизонты знаний для каждого путешественника.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2026-05-11T05:24:18Z</dcterms:created>
  <dcterms:modified xsi:type="dcterms:W3CDTF">2026-05-11T05:24:18Z</dcterms:modified>
</cp:coreProperties>
</file>