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жизни в океане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— крупнейший дом на Земле: здесь жизнь зависит от света, тепла, соли, давления и течений.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вода солёная: в среднем около 35 г соли на 1 литр. Свет доходит в основном до верхних слоёв, поэтому на глубине темно. С глубиной температура падает, а давление заметно растёт — условия резко меняются.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океан — особая среда жизни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зоны жизни в океане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Верхняя, хорошо освещённая зона получает достаточно солнечного света. Здесь обитают водоросли и фитопланктон, которые образуют основу пищевых цепей и поддерживают жизнь многих животных.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Сумеречная зона лежит ниже и получает мало света. В ней живут приспособленные к полумраку рыбы и кальмары, которые охотятся более медленно, чем обитатели поверхности, и часто ориентируются иначе.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Глубоководная зона тёмная, холодная и испытывает огромное давление. Обитатели приспосабливаются специальным строением и режимом жизни: они экономят энергию и используют доступную добычу или остатки.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углубления освещённость падает, температура снижается, а давление растёт примерно на 1 атмосферу каждые 10 метров.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большинство организмов «распределяются» по глубинам не случайно: ключевые условия быстро меняют пригодность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зависимости: рост давления ~1 атм на каждые 10 м; характер уменьшения света и температуры с глубиной (без привязки к конкретному региону).
</a:t>
            </a:r>
            <a:endParaRPr lang="en-US" sz="705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условия с глубиной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— микроскопические организмы в верхнем слое воды. Используя солнечный свет, они проводят фотосинтез. Поэтому именно фитопланктон запускает пищевые цепи для многих морских животных.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фитопланктону относят мелкие водоросли и другие крошечные формы жизни, которые трудно разглядеть без увеличения. Их роль важна и потому, что они производят значительную часть кислорода в океанской 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— начало морской цепи питания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океана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энергии: от солнечного света к животным и обратно через остатки.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42260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25" y="3167775"/>
            <a:ext cx="3349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2575" y="1298100"/>
            <a:ext cx="28710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холоду и давлению
</a:t>
            </a:r>
            <a:endParaRPr lang="en-US" sz="2124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Гибкое тело и выносливость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Глубоководным животным помогает гибкое строение: так организму легче выдерживать сильное давление воды. Некоторые виды также используют особую форму плавников и тела для движения в толще воды.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Свечение для поиска добычи и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 и кальмары имеют органы свечения. Свет помогает привлекать жертву, отпугивать врагов или общаться с сородичами, когда вокруг темно и расстояния плохо различимы.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«слой» у крупных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китов и тюленей толстый слой жира сохраняет тепло. Благодаря этому они лучше переносят холодные воды и могут дольше находиться на больших глубинах или в прибрежных холодных районах.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глубоководных обитателей медленнее обмен веществ, поэтому им требуется меньше пищи. Это позволяет выживать там, где добычи мало, а условия почти не меняются.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131" y="2477750"/>
            <a:ext cx="3150837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между группами понятнее всего, если сопоставить среду, питание и важные особенности.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глубины определяют образ жизни: где светло — больше «производителей», где темно — больше хищников и организмов с особыми способностями.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 океана (обобщённое сравнение групп).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морских организмов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кораллов и начало строительства рифов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живут в тёплой, чистой и неглубокой воде, где есть солнечный свет. Для них важна прозрачность, потому что свет поддерживает жизнь симбионтов, а значит — и рост кораллов. Со временем кораллы формируют твёрдые известковые скелеты, постепенно складывающиеся в рифы.
</a:t>
            </a:r>
            <a:endParaRPr lang="en-US" sz="965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рифы так разнообразны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рифы занимают небольшую площадь дна океана, на них обитает огромное число видов — от рыб до моллюсков и других организмов. Укрытия, разнообразие микросред и постоянный «кормовой» поток делают рифы центрами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— богатые жизнью районы
</a:t>
            </a:r>
            <a:endParaRPr lang="en-US" sz="295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переносят тепло и вещества, включая питательные компоненты и переносимые частицами яйца и личинки. Благодаря этому организмы получают «доступ» к ресурсам в более удалённых районах океана.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и молодь рыб часто расселяются с помощью течений. Они оказываются там, где подходящие условия для роста, например больше пищи и благоприятная температура воды.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морских животных есть сезонные миграции, которые зависят от течений. Направление потоков и время года помогают находить места размножения и кормовые зоны, сокращая риск и повышая шансы на выживание.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течения помогают морским организмам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видовое разнообразие обычно появляется там, где одновременно хватает света для фотосинтеза и есть корм. Это поддерживает жизнь на нескольких уровнях пищевой цепи.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«богатых» районов совпадает с местами хорошего освещения и регулярного поступления питательных веществ. Поэтому рифы, устья рек и апвеллинг часто особенно многолюдны.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экологические закономерности; точные доли зависят от региона и сезона (без единого официального набора значений).
</a:t>
            </a:r>
            <a:endParaRPr lang="en-US" sz="887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богатство жизни в океане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морские животные маскируются окраской и формой тела: у донных видов тон похож на грунт, а у рыб верхних слоёв — на небо и воду. Это снижает шанс быть замеченными.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Камбала почти сливается с дном благодаря плоскому телу и способности менять внешний облик. Скаты, живущие у дна, используют эту «плоскую» форму, чтобы лучше лежать и подкрадываться.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хищники и рыбы защищаются шипами и ядовитыми веществами, отпугивая врагов. Другие применяют «неуловимость»: прячутся в песке, щелях, среди водорослей или кораллов.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видов меняет цвет или узор по обстановке, чтобы выглядеть иначе. Это помогает и от хищников, и при нападении: добычу сложнее различить в воде.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Маскировка, скорость и защита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выжить в океане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условиями среды, опасностями и приспособлениями: мало света → зрительные и светящиеся ответы, высокое давление → особенности тела, хищники → маскировка и защита, голод → экономия энергии.
</a:t>
            </a:r>
            <a:endParaRPr lang="en-US" sz="118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поиск корма и «тёплых окон»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начинают перемещаться вслед за пищей и подходящей температурой воды. Молодь и планктон часто появляются в определённых районах, и это задаёт маршрут.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Осень–зима: переход к местам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видов отправляется в другие широты и приходит к районам размножения. Серые киты проходят тысячи километров между ключевыми зонами питания и размножения.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кормление в богатых районах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сезона размножения и активного роста многие виды держатся там, где много пищи. Например, киты нагуливают запасы в местах с обилием кормовых организмов.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морских животных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9547" y="1771425"/>
            <a:ext cx="2943307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районов показывает, что «богатство» чаще всего связано с сочетанием света, укрытий и поступления питательных веществ.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к поверхности регулярно поступают питательные вещества и есть достаточное освещение, формируется основа пищевых цепей. Поэтому плотность жизни выше в рифах, устьях рек и апвеллинге.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экосистемные зависимости (свет и питательные вещества определяют продуктивность).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океане больше всего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по экосистемам часто идут сразу по нескольким направлениям: например, пластик и жара усиливают стресс у животных. Поэтому восстановление может идти медленнее.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факторов снижает численность организмов и нарушает пищевые цепи. Там, где воздействие сразу нескольких типов, уменьшение разнообразия бывает заметнее.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результаты и выводы экологических организаций и научных обзоров; точные уровни зависят от региона (без единого общего набора измерений).
</a:t>
            </a:r>
            <a:endParaRPr lang="en-US" sz="742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океанической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Рыболовство, судоходство и туризм связаны с океаном и важны для людей: они дают пищу, транспорт и рабочие места. При этом деятельность приносит шум, мусор и другие воздействия.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заповедники помогают сохранять места обитания, а снижение количества пластика уменьшает вред животным. Разумный вылов рыбы поддерживает численность видов и устойчивость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океан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охраняют океан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природоохранных действий: от изучения экосистем до восстановления местообитаний и совместного контроля.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5295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375" y="1671733"/>
            <a:ext cx="438000" cy="389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700" y="1652950"/>
            <a:ext cx="426900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000" y="1652950"/>
            <a:ext cx="426900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регулирует климат: он накапливает тепло и переносит его течениями. Благодаря этому меняются погодные условия и смягчаются сезонные колебания температуры.
</a:t>
            </a:r>
            <a:endParaRPr lang="en-US" sz="1291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от микромасштаба до китов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океане живут огромные по числу и разнообразию организмы — от планктона до китов. Даже небольшие изменения условий воды могут заметно менять состав сообществ.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как «транспорт»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переносят воду, вещества и организмы на расстояния. Они помогают планктону расселяться, а также связывают между собой разные районы океана.
</a:t>
            </a:r>
            <a:endParaRPr lang="en-US" sz="1266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океана и суши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океана связано с жизнью на суше: он влияет на погоду, воздух и круговорот воды. Поэтому изменения в океане отражаются на климате планеты в целом.
</a:t>
            </a:r>
            <a:endParaRPr lang="en-US" sz="1187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океан о природе Земли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— это система, где жизнь держится на равновесии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океане зависит от света, температуры, солёности, давления и течений. Организмы приспосабливаются по-разному: светятся, маскируются, мигрируют и экономят энергию. Охрана океана сохраняет климат, чистую воду и разнообразие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2026-05-12T23:03:45Z</dcterms:created>
  <dcterms:modified xsi:type="dcterms:W3CDTF">2026-05-12T23:03:45Z</dcterms:modified>
</cp:coreProperties>
</file>