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Покровы тела: основные темы и актуальность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покровов тела раскрывает их структуру и роль в жизни организмов.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покровы тела важны в биологии?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Покровы обеспечивают защиту, регулируют температуру, участвуют в дыхании и ощущениях. Они адаптируются к среде, обеспечивая выживание видов и изучаются в различных биологических науках.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функции покровов тела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Покровы тела — это внешние и внутренние оболочки, выполняющие защитные и сенсорные функции, препятствуя проникновению вредных факторов.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участвуют в дыхании и выделении, поддерживая водный и химический баланс организма, что важно для его жизнедеятельности.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покровов варьируется в зависимости от вида и условий обитания, обеспечивая адаптацию и взаимодействие с окружающей средой.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эволюционного развития покровов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одноклеточных организмов покровом служит плазматическая мембрана, которая обеспечивает изоляцию от внешних раздражителей и поддержание внутренней среды клетки.
</a:t>
            </a:r>
            <a:endParaRPr lang="en-US" sz="871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на клеточном уровне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червей и насекомых сформировалась многослойная кутикула, которая служит надежной защитой, обеспечивает упругость и снижает потерю влаги.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многослойной кутикулы у беспозвоночных
</a:t>
            </a:r>
            <a:endParaRPr lang="en-US" sz="114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наземной среде вызвал развитие сложного эпидермиса у позвоночных с образованием желез, перьев, шерсти и чешуи для защиты и терморегуляции.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позвоночных к жизни на суше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покровов у животных: классификация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имеют клеточную оболочку или мембрану, обеспечивающую базовую защиту и обмен веществ с окружающей средой.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 покрыты прочными раковинами, защищающими от механического повреждения и хищников.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позвоночных кожа имеет производные — чешуя рыб и рептилий, перья птиц, шерсть млекопитающих, и панцири черепах, обеспечивающие защиту и адаптацию.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беспозвоночных кутикула защищает тело, а ракообразные обладают хитиновым панцирем, обеспечивающим прочность и защиту.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0" y="1203816"/>
            <a:ext cx="2455500" cy="23763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3838" y="1203816"/>
            <a:ext cx="2455500" cy="23763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4825" y="1203816"/>
            <a:ext cx="2455500" cy="23763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90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поверхностный слой состоит из многослойного эпителия, формирует волосы, перья и ногти. Он обеспечивает защиту от внешних воздействий и препятствует потере влаги.
</a:t>
            </a:r>
            <a:endParaRPr lang="en-US" sz="662" dirty="0"/>
          </a:p>
        </p:txBody>
      </p:sp>
      <p:sp>
        <p:nvSpPr>
          <p:cNvPr id="9" name="Text 2"/>
          <p:cNvSpPr txBox="1"/>
          <p:nvPr/>
        </p:nvSpPr>
        <p:spPr>
          <a:xfrm>
            <a:off x="29290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Эпидермис — внешний барьер
</a:t>
            </a:r>
            <a:endParaRPr lang="en-US" sz="1248" dirty="0"/>
          </a:p>
        </p:txBody>
      </p:sp>
      <p:sp>
        <p:nvSpPr>
          <p:cNvPr id="10" name="Text 3"/>
          <p:cNvSpPr txBox="1"/>
          <p:nvPr/>
        </p:nvSpPr>
        <p:spPr>
          <a:xfrm>
            <a:off x="334385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Дерма содержит кровеносные сосуды, нервы, волосяные фолликулы и железы, отвечающие за терморегуляцию и чувствительность кожи к окружающей среде.
</a:t>
            </a:r>
            <a:endParaRPr lang="en-US" sz="721" dirty="0"/>
          </a:p>
        </p:txBody>
      </p:sp>
      <p:sp>
        <p:nvSpPr>
          <p:cNvPr id="11" name="Text 4"/>
          <p:cNvSpPr txBox="1"/>
          <p:nvPr/>
        </p:nvSpPr>
        <p:spPr>
          <a:xfrm>
            <a:off x="334385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Дерма — средний слой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394825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Жировой слой смягчает удары, сохраняет тепло и служит запасом энергии. Он поддерживает форму тела и защищает внутренние органы.
</a:t>
            </a:r>
            <a:endParaRPr lang="en-US" sz="841" dirty="0"/>
          </a:p>
        </p:txBody>
      </p:sp>
      <p:sp>
        <p:nvSpPr>
          <p:cNvPr id="13" name="Text 6"/>
          <p:cNvSpPr txBox="1"/>
          <p:nvPr/>
        </p:nvSpPr>
        <p:spPr>
          <a:xfrm>
            <a:off x="6394825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Подкожная клетчатка — теплоизолятор
</a:t>
            </a:r>
            <a:endParaRPr lang="en-US" sz="983" dirty="0"/>
          </a:p>
        </p:txBody>
      </p:sp>
      <p:sp>
        <p:nvSpPr>
          <p:cNvPr id="14" name="Text 7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слоев кожи позвоночных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464098"/>
            <a:ext cx="4663800" cy="22153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7 класса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покровов у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и особенности различных покровов у человека, рыбы, черепахи и птиц показывают адаптационные механизмы и среды обитания.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покровов отражает жизненные адаптации в зависимости от среды и образа жизни.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006" y="1617079"/>
            <a:ext cx="336787" cy="38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850" y="1621129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416603"/>
            <a:ext cx="376800" cy="301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850" y="3378922"/>
            <a:ext cx="376800" cy="376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Производные покровов и их функции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Волосы и шерсть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7722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Обеспечивают терморегуляцию и помогают маскироваться в окружающей среде, защищая от холода и ультрафиолета.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Ногти и когти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80607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Служат защитой для кончиков пальцев, а также помогают в захвате и манипулировании предметами.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Рога и копыта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57722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для защиты, борьбы и поддержания устойчивости при движении в разных условиях.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36352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Перья птиц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480607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Обеспечивают теплоизоляцию и способствуют полёту, играя важную роль в выживании и размножении.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справочники и учебники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потовых и сальных желез у млекопитающих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желез варьирует у разных видов в зависимости от потребностей в терморегуляции и защите кожи.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человека преобладают потовые железы, что связано с активной регуляцией температуры, в то время как у животных больше сальных для увлажнения.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кутикулы у насекомых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Суставные сочленения кутикулы обеспечивают подвижность конечностей, сохраняя при этом защиту внутренних органов и тканей.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Кутикула состоит из хитина и белков, обеспечивая одновременно жёсткость и гибкость, что защищает от механических повреждений и потери влаги.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видов кутикула окрашена или покрыта чешуйками для маскировки и сигнализации, что помогает выживанию в природной среде.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Покровы земноводных и функция дыхания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земноводных кожа тонкая, влажная и покрыта слизью, что способствует эффективному газообмену с окружающей средой. Капилляры близко расположены к поверхности, позволяя кислороду проникать внутрь.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80% кислорода некоторые амфибии получают именно через кожу, что важно для их жизни как в воде, так и на суше. Слизистые железы предотвращают высыхание и защищают от вредных микроорганизмов.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обновления клеток эпидермиса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Современные анатомические исследования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925" y="966200"/>
            <a:ext cx="37215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Меланин: пигмент кожи и его роль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48050" y="1180254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Меланин синтезируется в меланоцитах и определяет оттенок кожи, обеспечивая защиту от вредного ультрафиолета. Его количество у разных людей значительно варьируется.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48050" y="23995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меланина зависит от генетики и влияния солнечного света, что влияет на способность кожи сопротивляться загару и повреждениям.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48050" y="36949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 большим содержанием меланина меньше подвержены солнечным ожогам, что снижает риск развития рака кожи и фотостарения.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2566" y="245300"/>
            <a:ext cx="4357969" cy="464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839850"/>
            <a:ext cx="4131900" cy="3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как орган чувств и защиты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рецепторы в коже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коже расположены разнообразные нервные окончания, которые отвечают за восприятие прикосновения, боли, температуры и давления. Это позволяет организму быстро реагировать на внешние стимулы.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функции кожи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образует физический барьер от вредных воздействий, обнаруживает раздражители и предотвращает проникновение микроорганизмов благодаря сенсорным функциям и иммунной защите.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1512558"/>
            <a:ext cx="4339200" cy="252923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функций покровов у разных организмов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функции покровов у человека, земноводных, птиц, млекопитающих и рыб.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покровов изменяются в зависимости от среды обитания и особенностей организма, акцентируя разные процессы — газообмен, защиту или терморегуляцию.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человека и животных, учебник 7 класса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 заболевания покровов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66126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Экзема — хроническое воспалительное состояние кожи, вызванное аллергическими реакциями или внешними раздражителями, сопровождается зудом и шелушением.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661263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Акне связано с избыточной работой сальных желез, приводя к закупорке пор и воспалениям, часто возникает в подростковом возрасте.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90978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Грибковые инфекции поражают верхние слои кожи, вызывая зуд, покраснение и шелушение, требуют своевременного лечения для предотвращения распространения.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12500" y="2909788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Ожоги и порезы нарушают целостность кожи, что повышает риск инфекции; профилактика включает гигиену и защиту от вредных факторов.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покровов к климатическим условиям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медведи обитают в Арктике, где сильные морозы. Их плотный подшерсток и густая шерсть обеспечивают надежную термоизоляцию, сохраняя тепло тела в экстремальных холодах.
</a:t>
            </a:r>
            <a:endParaRPr lang="en-US" sz="852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Толстый подшерсток белых медведей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Темная кожа африканцев содержит больше меланина, что защищает от интенсивного ультрафиолетового излучения экваториального солнца и снижает риск повреждений и ожогов.
</a:t>
            </a:r>
            <a:endParaRPr lang="en-US" sz="938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Темная кожа жителей Африки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пустынь имеют тонкий и светлый покров, отражающий солнечные лучи и уменьшающий перегрев тела, что позволяет выживать в жарких, засушливых условиях.
</a:t>
            </a:r>
            <a:endParaRPr lang="en-US" sz="879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Легкая шерсть пустынных животных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Самовосстановление и регенерация покровных тканей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человека быстро восстанавливается после повреждений благодаря активному делению клеток в базальном слое эпидермиса.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рептилий процесс линьки обеспечивает обновление кожного покрова и регенерацию, что поддерживает их защитные свойства.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рыб восстанавливается чешуя, а у млекопитающих после потери волос и ногтей начинается рост новых, что гарантирует целостность покрова.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и профилактика заболеваний покровов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мытье тела и защита от чрезмерного солнечного воздействия уменьшают риск пересушивания и повреждения кожи, сохраняя её здоровье и функции.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увлажняющих кремов и сбалансированное питание поддерживают барьерные свойства кожи и предотвращают развитие инфекций и аллергических реакций.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4525" y="-73897"/>
            <a:ext cx="5249400" cy="52288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9475" y="1432950"/>
            <a:ext cx="53571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покровов тела для здоровья и жизни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Покровы тела — ключевой защитный барьер и орган чувств, обеспечивающий адаптацию к среде и поддержание гомеостаза. Знания о них необходимы для сохранения здоровья и профилактики заболеваний.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2026-05-08T22:12:55Z</dcterms:created>
  <dcterms:modified xsi:type="dcterms:W3CDTF">2026-05-08T22:12:55Z</dcterms:modified>
</cp:coreProperties>
</file>