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 быт военнослужащих: почему это важно для ОБЗР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быт тоже влияет на безопасность, здоровье и готовность к службе.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 между бытом и боеспособностью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Размещение, питание, санитария и распорядок дня в армии регулируются уставами и нормами безопасности. Эти условия различаются в гарнизоне, на учениях и при контрактной службе, но везде влияют на здоровье, дисциплину и устойчивость к нагрузкам.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25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2444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8538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544" y="1387800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56325" y="1387800"/>
            <a:ext cx="200925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размещения военнослужащих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форма коллективного размещения срочников в воинских частях постоянной дислокации. Она обеспечивает единый режим, контроль порядка и быстрое включение личного состава в службу.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Служебное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Предназначено для отдельных категорий контрактников и семей военнослужащих. Такая форма создаёт более устойчивые бытовые условия, но зависит от наличия жилищного фонда и места службы.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Общежитие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некоторых военных образовательных организациях и частях. Оно сочетает совместное проживание, общие помещения и строгие правила внутреннего распорядка.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лагерь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на учениях, сборах и при выполнении задач вне постоянной дислокации. Здесь важны мобильность, быстрота развёртывания и защита от погодных условий.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Организуется там, где подразделение выполняет задачу ограниченное время. Главный приоритет — безопасность, управляемость и минимально необходимый бытовой комфорт.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1369"/>
            <a:ext cx="3812100" cy="21022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размещения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размещения выбирается по задачам службы, сроку пребывания и условиям местности.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формы есть свои преимущества и ограничения; выбор зависит от условий службы и характера задач.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внутреннего распорядка и ведомственные требования Вооружённых Сил РФ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Казарма как базовое место повседневной службы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Казарма устроена так, чтобы обеспечить одновременное проживание, хранение имущества и выполнение служебных обязанностей. Здесь важны спальные помещения, умывальные комнаты, душевые и места для построения. Порядок в помещениях поддерживает дисциплину и экономит время.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где важна каждая деталь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заправленные кровати, тумбочки, шкафы для формы и обозначенные места хранения делают пространство понятным и удобным. Такое устройство помогает соблюдать санитарные требования, снижает беспорядок и формирует привычку к аккуратности в повседневной службе.
</a:t>
            </a:r>
            <a:endParaRPr lang="en-US" sz="986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который учит организованности
</a:t>
            </a:r>
            <a:endParaRPr lang="en-US" sz="13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комфорт в месте проживания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зависит не только от условий комнаты, но и от ежедневного ухода за помещением.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санитария и микроклимат: именно они сильнее всего влияют на здоровье и восстановление.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 санитарному состоянию и бытовому обеспечению военнослужащих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требования и личная гигиена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уборка, проветривание и контроль воды защищают коллектив от распространения инфекций. Чистота в общих помещениях — это не формальность, а элемент повседневной безопасности подразделения.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включает мытьё, смену белья, уход за обувью и формой, а также правильное пользование душевыми и умывальными помещениями. Эти привычки помогают сохранять работоспособность и внешний порядок.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санитарных правил повышает риск простуд, кишечных и кожных заболеваний. В воинском коллективе это быстро отражается на качестве подготовки, поэтому санитарная дисциплина важна для всех.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организуется размещение личного состава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общим требованиям внутреннего распорядка и безопасности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военнослужащих как часть боевой готовности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строится по установленным нормам и должен покрывать энергозатраты службы. Он помогает сохранять силы на занятиях, маршах и физических тренировках, а не только утолять голод.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меню обычно есть мясо, рыба, крупы, хлеб, овощи, молочные продукты, жиры и напитки. Такое сочетание обеспечивает поступление белков, энергии, витаминов и веществ, необходимых для восстановления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разных условий службы нормы могут меняться: учитываются климат, возраст, нагрузка и задачи подразделения. Отдельно предусмотрены усиленное и лечебное питание, когда этого требует состояние здоровья.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рацион: основные группы продуктов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учитывает не только состав продуктов, но и их распределение в течение 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групп важнее любой отдельной позиции: он поддерживает силу, энергию и восстановление после нагрузок.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норм армейского питания и принципов рационального питания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925" y="18508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вещевого обеспечения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и полевая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одежды задаёт единый внешний вид, помогает поддерживать дисциплину и должна соответствовать сезону, климату и характеру службы. Аккуратность и исправность формы напрямую влияют на удобство и безопасность военнослужащего.
</a:t>
            </a:r>
            <a:endParaRPr lang="en-US" sz="1102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 защита от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подбирается с учётом нагрузки, времени года и условий местности, чтобы снизить утомляемость и риск травм. Средства защиты от холода, влаги и ветра особенно важны в полевых условиях.
</a:t>
            </a:r>
            <a:endParaRPr lang="en-US" sz="1283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Бельё и средства личной гигиены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выдача белья и наличие базовых гигиенических принадлежностей помогают сохранять чистоту, предупреждать кожные и инфекционные заболевания. Это часть ежедневной заботы о здоровье и работоспособности.
</a:t>
            </a:r>
            <a:endParaRPr lang="en-US" sz="1106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Уход, хранение и замена
</a:t>
            </a:r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Вещевое имущество требует бережного хранения, регулярного ухода и замены изношенных предметов. Правильное обращение с формой и обувью продлевает срок службы вещей и поддерживает опрятный вид военнослужащего.
</a:t>
            </a:r>
            <a:endParaRPr lang="en-US" sz="1129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организовать личное пространство и имущество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 в подразделении невелико, поэтому его важно использовать рационально: выделять постоянные места для формы, обуви, гигиенических принадлежностей и предметов первой необходимости.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порядок хранения облегчает проверку имущества, ускоряет сборы и снижает бытовую неразбериху. Когда вещи разложены по правилам, уходит меньше времени на поиск и поддержание чистоты.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и значение режима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Подъём, зарядка и утренний осмотр помогают быстро включиться в службу, проверить внешний вид и состояние здоровья, а также задать организованный темп на весь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занятия, служба и приёмы пищи чередуются так, чтобы нагрузка распределялась равномерно. Это снижает переутомление и помогает сохранять внимание на протяжении 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время и вечерняя проверка важны для восстановления, наведения порядка и подведения итогов суток. Такой режим формирует ответственность и привычку к самодисциплине.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сон завершает цикл восстановления: без достаточного отдыха падают реакция, точность действий и устойчивость к стрессу. Поэтому режим дня — основа работоспособности подразделения.
</a:t>
            </a:r>
            <a:endParaRPr lang="en-US" sz="1199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организуется быт в полевых условиях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развёртывании временного лагеря и обеспечении повседневных нужд личного состава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при плохой организации быта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незначительные бытовые нарушения накапливаются и быстрее всего проявляются в условиях длительной службы, когда организм не успевает полноценно восстанавливаться.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хуже быт, тем выше утомляемость и заболеваемость. Значит, профилактика начинается не с лечения, а с повседневного порядка.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ОБЗР; качественная оценка факторов риска, 2025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01726"/>
            <a:ext cx="3812100" cy="18107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отвечает за порядок и содержание быта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распределение обязанностей между участниками повседневной службы и их роль в поддержании санитарии, дисциплины и здоровья личного состава.
</a:t>
            </a:r>
            <a:endParaRPr lang="en-US" sz="1172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быту не бывает обязанностью одного человека: он поддерживается совместными действиями командования, дежурных, каждого военнослужащего и медицинской службы.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внутреннего распорядка и общие положения организации службы в Вооружённых Силах РФ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гарантии, укрепляющие устойчивость службы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Служебное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Предоставление служебного жилья помогает военнослужащему быстрее решать бытовые вопросы и уменьшает зависимость от частного рынка аренды. Это особенно важно для семей и при длительной службе.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Компенсация за наём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служебное жильё пока недоступно, компенсация за наём жилого помещения частично покрывает расходы семьи. Такая мера снижает финансовую нагрузку и поддерживает стабильность повседневной жизни.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Накопительно-ипотечная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Накопительно-ипотечная система даёт контрактнику возможность планировать приобретение жилья на более долгий срок. Это важный инструмент для закрепления кадров и повышения привлекательности службы.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школы, детского сада, транспорта и медицинской помощи влияет на решение семейных вопросов не меньше, чем сам размер жилья. Поэтому социальная инфраструктура напрямую связана с качеством службы.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размещения в разных условиях службы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и удалённых гарнизонах приоритетом становятся тепло, утеплённое обмундирование, запасы топлива и бесперебойная доставка всего необходимого для жизни и службы.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центрах, морских, авиационных и сухопутных частях режим быта различается по графику, сменности и продолжительности нагрузок, поэтому нельзя применять одинаковые решения ко всем подразделениям.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климат и дальше место дислокации, тем важнее инженерное обеспечение, медицинский контроль и своевременное снабжение. Быт здесь становится частью общей устойчивости подразделения.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бытовых условий с результативностью службы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улучшение всех показателей важнее, чем рост только одного из них: в реальной службе результат создаётся не отдельным фактором, а их сочетанием.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быт поддерживает здоровье, дисциплину и готовность к занятиям одновременно. Следовательно, он повышает надёжность выполнения задач.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ОБЗР; оценочная схема влияния бытовых факторов, 2025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— это основа устойчивой службы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Размещение, питание, санитария, вещевое обеспечение и распорядок дня образуют единую систему, которая поддерживает здоровье, дисциплину и готовность военнослужащего к выполнению задач.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2026-05-21T04:48:29Z</dcterms:created>
  <dcterms:modified xsi:type="dcterms:W3CDTF">2026-05-21T04:48:29Z</dcterms:modified>
</cp:coreProperties>
</file>