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до эпохи Великих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открывали шаг за шагом — задолго до великих экспедиций.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Великих открытий люди считали открытием не только землю, но и путь, порт, остров, народ или точную карту.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считалось открытием раньше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открывали мир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заставляла искать рынки, металлы, ткани и редкие пряности. Чем дальше удавалось пройти, тем больше товаров можно было привезти и выгоднее обменять.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тоже толкала людей в путь: правителям нужны были союзники, новые земли и контроль над дорогами. Открытые маршруты помогали управлять территориями и собирать дань.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Открытием могли стать не только берега, но и новые сведения о расстояниях, переправах и безопасных стоянках. Такие знания делали мир понятнее и ближе.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мира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и стран оказывалось связано между собой, тем яснее становилось представление о Земле. Поэтому любое новое знание о мире ценили очень высоко.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знания и любопытство побуждали путешественников узнавать чужие страны. Иногда дорога начиналась с желания проверить услышанные истории о далёких народах и необычных местах.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за берегом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корабли ходили вдоль берегов Средиземного моря, где легче было ориентироваться по суше. Моряки запоминали бухты, мысы и острова и постепенно связывали разные берега в единую сеть плаваний.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колонии и торговые стоянки тянулись от Леванта до Северной Африки, Сицилии и Испании. Через эти пункты шли металлы, древесина и дорогой пурпурный краситель.
</a:t>
            </a:r>
            <a:endParaRPr lang="en-US" sz="118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находили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моряков особенно важны были ориентиры на суше: горы, скалы, устья рек и удобные гавани. Именно такие приметы помогали прокладывать новые маршруты и возвращаться домой.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Финикийцы: море как дорога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сравнил положение Солнца в двух городах и сделал расчёт, который поразил точностью для древности.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метод показал, что Землю можно измерять научно, а не только описывать словами.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 измерении Земли Эратосфеном; современное значение окружности Земли около 40 075 км.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 размеры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дороги соединяли внутренние области империи с портами, а море стало удобной магистралью для кораблей. Товары быстрее попадали из одной части государства в другую.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превратилось в пространство постоянного обмена. По нему шли зерно, вино, масло, керамика и письма, а вместе с ними — новости и знания.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путешественников открытием были не только новые берега, но и новые связи между уже известными землями. Именно они делали огромную империю единой.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связность Средиземноморья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идеи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караванным дорогам шли шёлк, бумага и пряности, а вместе с ними — новые способы письма, счёта и управления. Один город передавал знания следующему, и так формировалась длинная цепочка обмена.
</a:t>
            </a:r>
            <a:endParaRPr lang="en-US" sz="1069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путешественники связывали Китай с Центральной Азией, Индией и землями у Средиземного моря. Шёлковый путь был не одной дорогой, а целой сетью маршрутов через оазисы и перевалы.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суша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тоже были важны: они соединяли побережья и порты, где люди перегружали товары с кораблей на караваны. Так мир становился ближе, хотя путь оставался долгим и сложным.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Шёлковый путь и морские маршруты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 северные моря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Путь на север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сначала освоили путь к Исландии и использовали его как удобную остановку в северной Атлантике. Холод, ветер и длинные переходы требовали от моряков точности и опыта.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Гренландия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они достигли Гренландии и построили там поселения. Эти плавания доказали, что даже суровые моря могут стать дорогой к новым землям, если знать ветры и течения.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Винланд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Саги рассказывают и о Винланде — берегах Северной Америки. Пусть эти путешествия были недолгими, они показали, как далеко могли заходить северные мореплаватели.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 двигался от одного надёжного пункта к другому, опираясь на опыт проводников и ориентиры местности.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шёл караванный путь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и карты мира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арабского мира переводили античные труды, дополняли их сведениями купцов и мореплавателей. Так знания не исчезали, а накапливались и уточнялись.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пути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приносили рассказы о городах, портах, дорогах и расстояниях. Сопоставляя такие сведения, картографы создавали более цельную картину известных земель.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карта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Идриси XII века стала заметным итогом этой работы. Она объединила данные о Европе, Азии и Африке и долго считалась одной из самых точных.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XIII века венецианец Марко Поло отправился на Восток по сухопутным путям Евразии и через годы добрался до земель под властью монгольских правителей.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 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о своём путешествии он описал города Китая, рынки, дороги, бумажные деньги и порядок в больших государствах Восточной Азии.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 путешествии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 стал для европейцев окном в малоизвестный мир: Восток перестал быть легендой и превратился в пространство реальных стран и маршрутов.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и Восточная Азия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341" y="1838326"/>
            <a:ext cx="541322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наблюдения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Баттута начал путь из Северной Африки и постепенно расширял его до Индии, Китая и Западной Африки, соединяя разные части известного мира.
</a:t>
            </a:r>
            <a:endParaRPr lang="en-US" sz="173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наблюдал не только дороги, но и дворцы, рынки, суды, религиозные обычаи и повседневную жизнь людей, поэтому его записи ценны как свидетельство эпохи.
</a:t>
            </a:r>
            <a:endParaRPr lang="en-US" sz="1749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сравнивал государства, города и правила, замечая различия в управлении, торговле и традициях. Так он собирал знания, а не просто менял места.
</a:t>
            </a:r>
            <a:endParaRPr lang="en-US" sz="1744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сеть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 помог понять, что мир многообразен и связан через маршруты паломников, купцов и дипломатов. Для средневекового читателя это было важным открытием.
</a:t>
            </a:r>
            <a:endParaRPr lang="en-US" sz="17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и усиление маршрутов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Безопаснее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власть объединила большие пространства Евразии, поэтому путешественники могли двигаться через них быстрее и с меньшим риском нападений. Это усилило обмен товарами и новостями.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маршрутам шли купцы, послы и хронисты. Они переносили не только товары, но и сведения о странах, правителях, обычаях и ценах.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Связанные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империях важна была не только сила, но и связь между регионами. Когда дороги работали лучше, отдельные земли становились частью общей системы.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Больше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Европа, Ближний Восток и Азия узнавали друг о друге больше. Империя не открыла новые материки, но сделала мир заметно ближе.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 караванщики сопоставляли природные признаки, инструменты и практический опыт, чтобы не сбиться с маршрута.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ориентировались в пути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очевидцев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описывали берега, реки, города и дороги по памяти. Если сведения совпадали у нескольких людей, их чаще включали в карту как более надёжные.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разных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собирали из рассказов купцов, моряков и послов, а также из старых книг. Поэтому близкие регионы были известнее, чем далёкие и плохо изученные.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Неточности и пробелы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были редкостью, поэтому белые пятна и искажённые очертания встречались часто. Карта показывала не только мир, но и границы знаний своего времени.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составляли карты без современных приборов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Позднесредневековые карты уже лучше показывали реальные берега и расстояния между важными центрами, но дальние области всё ещё оставались неточными.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течением времени карты становились точнее, но полностью неизвестный мир ещё долго сосуществовал с уже изученными регионами.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средневековым картографическим традициям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представление о мире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передаточных звеньев могло быть между очевидцем и картографом.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средневековой книжной и картографической традиции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XI–XV веках сведения о далёких землях часто передавались через несколько посредников, поэтому ошибки накапливались по пути и попадали в карты и рассказы.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76729"/>
            <a:ext cx="542225" cy="48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были важны эти открытия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стала шире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сделали обмен товарами регулярным: шёлк, пряности, металлы и редкие изделия двигались между регионами быстрее, чем раньше, и связывали рынки разных стран.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культурами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распространялись языки, религиозные представления и привычки повседневной жизни. Путешествия помогали народам узнавать друг друга не только по слухам.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становились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маршрутах, берегах и расстояниях постепенно уточнялись, поэтому карты становились полезнее для моряков, купцов и правителей, которым нужны были точные ориентиры.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новому этапу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Накопленный опыт древности и Средневековья подготовил почву для эпохи Великих географических открытий, когда исследователи начали систематически проверять старые знания и открывать новые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целостной карте мира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Отдельные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узнавали отдельные участки мира: удобную гавань, перевал, оазис или город. Каждое такое открытие помогало лучше понимать дорогу и расстояния.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Соединение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сведения начали соединять: путешественники сравнивали рассказы, а картографы объединяли их в более цельное изображение морей, суши и торговых маршрутов.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Целая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карта мира стала напоминать собранную мозаику: чем больше поездок и записей, тем яснее становилась общая картина Земли.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собрали мир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древности и Средневековья не были разовыми событиями: они постепенно складывали знания о Земле. Именно на этой основе позже появились более точные карты и новые путешествия.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2026-07-26T16:24:29Z</dcterms:created>
  <dcterms:modified xsi:type="dcterms:W3CDTF">2026-07-26T16:24:29Z</dcterms:modified>
</cp:coreProperties>
</file>