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 XIX веке: модернизация и перемены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преобразования, изменившие Америку в XIX веке.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США были молодой страной из 17 штатов с сельской экономикой и рабством на Юге. Покупка Луизианы и война с Мексикой расширили территорию и укрепили государство.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великой нации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Севером и Югом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штаты быстро развивали фабрики и города. Рабский труд здесь использовался мало, а экономика была основана на промышленности и торговле.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Юг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был сельскохозяйственным регионом с хлопковыми плантациями, на которых трудились около 4 миллионов рабов — основа его экономики и образа жизни.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расхождения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взгляды на рабство и экономическое устройство породили серьёзные конфликты между Севером и Югом, которые стали причиной национальной раздробленности.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 отмену рабства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Гарриет Бичер-Стоу и её роман «Хижина дяди Тома» пробудили сострадание и усилили сопротивление рабству среди северян.
</a:t>
            </a:r>
            <a:endParaRPr lang="en-US" sz="109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аболиционистов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1860 году по всей стране работало свыше 250 организаций, издавались журналы и газеты, активно распространявшие идеи свободы и прав человека.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за свободу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Активисты, как Фредерик Дуглас, отстаивали права рабов и равенство. Их речи и публикации поддерживали идею отмены рабства во всей стране.
</a:t>
            </a:r>
            <a:endParaRPr lang="en-US" sz="10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Миссурийский компромисс (1820)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Определял баланс между свободными и рабовладельческими штатами, запрещая рабство севернее 36°30’ широты.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1850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Вводил новые законы о рабстве и освобождении рабов, откладывая, но не решая конфликт между Севером и Югом.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Невыполненные обещания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 лишь затруднили диалог и подготовили почву для нового, гораздо более кровопролитного конфликта.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компромисса перед войной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причины: борьба вокруг рабства и права штатов, а также экономические различия регионов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более 600 тысяч человек и разрушила множество городов на Юге, оказав влияние на всё будущее США.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масштаб Гражданской войны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Антиетаме (1862)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кровопролитных сражений, остановившее продвижение армии Конфедерации на Севере.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Геттисберге (1863)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сражение войны, переломившее ход конфликта в пользу Севера.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Прокламация об освобождении (1863)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Линкольн провозгласил освобождение рабов в конфедеративных штатах, что сделало войну борьбой за свободу.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Конфедерации (1865)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и официальное прекращение рабства на всей территории Соединённых Штатов.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Гражданской войны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Поправки обеспечили юридическое равенство и изменили политический строй страны.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США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поправки, закрепившие свободу и гражданские права бывших рабов после Гражданской войны.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поправки об отмене рабства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Юга включало создание новых законов и учреждений для помощи бывшим рабам и обществу.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Черных кодексов ограничивало свободы свободных людей и сохраняло социальное неравенство.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Freedmen's Bureau поддерживал образование и правовую защиту афроамериканцев, но сталкивался с сопротивлением.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Напряженность между Севером и Югом замедлила политические реформы и долгосрочное примирение.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периода Реконструкции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земля для каждой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1862 года предоставлял бесплатно 160 акров на западных территориях при условии проживания и обработки земли в течение пяти лет, стимулируя миграцию и фермерство.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600 000 семей воспользовались правом гомстеда к 1900 году, что привело к быстрому развитию сельских районов и расширению границ страны.
</a:t>
            </a:r>
            <a:endParaRPr lang="en-US" sz="1072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Запада и закон о гомстедах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Transportation, Historical Railroad Data, 1891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стимулировало перемещение населения и экономическую интеграцию западных территорий с остальной страной.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протяжённости путей отображает важность железных дорог для национального единства и коммерческого развития США.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их влияние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рабства в Южных штатах возникла система метайков, когда бывшие рабы работали на земле владельцев в обмен на долю урожая, что поддерживало их экономическую зависимость.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Жесткая дискриминация и ограниченный доступ к земле усиливали бедность афроамериканцев, затрудняя социально-экономическое продвижение на Юге в послевоенный период.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Юга после отмены рабства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после 1865 года афроамериканцы получили юридическую свободу благодаря 13-й поправке. Однако с введением законов Джима Кроу их права были систематически ограничены.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доступ к голосованию и образованию оставался труднодостижимым для большинства. Практика сегрегации сохранялась десятилетиями, препятствуя равноправию и развитию.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афроамериканцев после отмены рабства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Immigration Statistics, 1901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вносили вклад не только в промышленное производство, но и обогащали культурное многообразие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иммиграции способствовал индустриальному подъёму и расширению городов, изменяя социальный ландшафт США.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её влияние на США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рост корпораций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Эндрю Карнеги: основа современного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Карнеги превратилась в крупнейшего производителя стали в стране. Технологические инновации и масштабное производство способствовали развитию инфраструктуры и урбанизации.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 и технологии: текстиль и механизация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 и внедрение машин повысили производительность в текстильной промышленности, создавая рабочие места и способствуя экономическому росту, особенно в северных штатах.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Oil: доминирование на нефтяном рынке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Джона Рокфеллера стала крупнейшей нефтяной корпорацией, контролируя значительную часть производства и распределения нефти. Это позволило ей влиять на экономику страны и формировать корпоративный капитализм.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Data, Urbanization Reports, 1900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американские города становились центрами торговли и инноваций, развивалась культура и транспортная сеть.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отражает процессы индустриализации и миграции населения, формируя современный облик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США в XIX веке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Первым, аболиционизм боролся с рабством, поднимая вопросы равенства и человеческих прав. Его усилия способствовали отмене рабства и политическим изменениям.
</a:t>
            </a:r>
            <a:endParaRPr lang="en-US" sz="1185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Вторым, суфражистки требовали избирательных прав для женщин, а профсоюзы защищали интересы рабочих. Эти движения усилили демократические процессы и привели к социальным реформам.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XIX века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расширяло доступ к образованию, создавая новые школы и университеты, что способствовало росту грамотности и квалификации населения.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телефона, электричества и паровых машин ускорили промышленное развитие, изменили коммуникации и повседневную жизнь американцев в конце XIX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научно-технический прогресс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республиканских принципов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Гражданской войне республиканская форма правления укрепилась, обеспечивая защиту демократических норм и прав граждан. Это способствовало национальному единству.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Двухпартийная система и отдельные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в стране сформировалась двухпартийная система — республиканцы и демократы. Несмотря на это, сохранялись внутренние конфликты и противоречия, влияющие на политику.
</a:t>
            </a:r>
            <a:endParaRPr lang="en-US" sz="1388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политическая стабильность
</a:t>
            </a:r>
            <a:endParaRPr lang="en-US" sz="2351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века: фундамент современного США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Модернизация, отмена рабства и демократические реформы сформировали основу для мощного, многонационального государства, способного играть ведущую роль в мировой политике и экономике.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2026-05-10T23:38:46Z</dcterms:created>
  <dcterms:modified xsi:type="dcterms:W3CDTF">2026-05-10T23:38:46Z</dcterms:modified>
</cp:coreProperties>
</file>