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её масштаб, жертвы и историческое значение для России и мира.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цена и значение Великой Победы: комплексный обзор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предпосылки Второй мировой войны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1930-х мир находился в сложной политической и экономической ситуации. Усиление нацизма в Германии и Советском Союзе создали напряжённость, подкреплённую Пактом Молотова–Риббентропа и первыми конфликтами.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амбиции национал-социализма заключались в стремлении создать новый порядок на основе завоеваний и расового превосходства, возродить мощь Германии после унижений Первой мировой войны.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войны: идеологические, политические и экономические факторы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западных стран, в частности Франции и Великобритании, проявляла слабость и нежелание вмешиваться, что проявилось в уступках и подписании Мюнхенского соглашения, стимулируя агрессию Германии.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территориальные цели Гитлера включали захват «жизненного пространства» на Востоке, обеспечение ресурсов и расширение влияния посредством военной экспансии.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экономики и военная подготовка страны
</a:t>
            </a:r>
            <a:endParaRPr lang="en-US" sz="243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 1930-х годах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активно развивал промышленность, вводя новые предприятия в угольной, металлургической и машиностроительной сферах. Это создало базу для дальнейшего военного производства и укрепления экономики.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оборонных сооружений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Массированное строительство укрепрайонов и фортификаций обеспечило защиту важных промышленных центров и стратегических объектов, повысив оборонный потенциал страны.
</a:t>
            </a:r>
            <a:endParaRPr lang="en-US" sz="116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современных вооружений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 Т-34 и штурмовик Ил-2 стали образцами технического прогресса, сочетая прочность, мобильность и мощь. Эти образцы сыграли ключевую роль в боевых действиях Великой Отечественной войны.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началась операция «Барбаросса» с масштабным наступлением Германии по трём фронтам. Быстрое продвижение вермахта привело к серьезным потерям и окружениям, особенно под Минском и Киевом.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были катастрофическими: за первые месяцы войны попало в плен свыше 3 миллионов советских военнослужащих, что нанесло значительный удар по обороноспособности Красной Армии.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1941 года: первые поражения и мобилизация страны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сражения: Москва, Сталинград, Курск
</a:t>
            </a:r>
            <a:endParaRPr lang="en-US" sz="2691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Москвы – первая крупная победа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осенне-зимний период 1941–1942 годов советские войска успешно отразили наступление на столицу. Эта битва стала первым серьёзным поражением вермахта и подняла дух народа и армии.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дуга – крупнейшее танковое сражение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июле–августе 1943 года была разбита немецкая наступательная операция. Красная Армия установила стратегический перевес, что ознаменовало начало активного наступления на всех фронтах.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– перелом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1942–1943 годов завершилось окружением и капитуляцией 6-й армии Паулюса. Более 2 миллионов погибших с обеих сторон свидетельствуют о жестокости и значимости битвы для хода войны.
</a:t>
            </a:r>
            <a:endParaRPr lang="en-US" sz="10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на оккупированных территориях: партизаны и подпольщики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оккупированных землях активизировалось партизанское движение, объединяющее более 1,2 миллиона человек, ведя непрерывную вооружённую борьбу с врагом.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проводили диверсии на железнодорожных линиях, взрывали оборонительные сооружения и технику, значительно затрудняя снабжение противника.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организации в городах обеспечивали разведданные, устраивали саботаж и координировали действия с фронтовыми частями, усиливая общий оборонный потенциал.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Диверсионные отряды взаимодействовали с регулярными войсками, планировали совместные операции и поддерживали связь между оккупированными территориями и Советским государством.
</a:t>
            </a:r>
            <a:endParaRPr lang="en-US" sz="11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Восточной и Центральной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1944–1945 годах войска СССР провели операцию «Багратион», освободив Польшу, Венгрию, Чехословакию и страны Балтии. Эти успехи ускорили крах нацистской Германии.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по освобождению Европы и завершение войны
</a:t>
            </a:r>
            <a:endParaRPr lang="en-US" sz="2349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Берлин и окончание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1945 года началась решающая битва за Берлин. Капитуляция Германии 8 мая стала итогом сражений и подписания Акта о безоговорочной капитуляции.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ускорила научно-техническое развитие: создание реактивных миномётов «Катюша» и внедрение передовых радиотехнических средств существенно улучшили боевые возможности.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 самоотверженность общества в годы войны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 проявило значительную самоотверженность: женщины составляли более половины работников тыла, а дети обеспечивали сельское хозяйство на замену призванным мужчинам.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подвиги Героев Социалистического Труда и массовая мобилизация позволили поддерживать производство и обеспечивать фронт жизненно важными ресурсами.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годы войны мобилизовано огромное количество людей для фронта и тыла, что стало ключевым фактором победы.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военные архивы СССР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 миллиона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призыва в Красную Армию обеспечили непобедимую мощь и успех в Великой Отечественной войне.
</a:t>
            </a:r>
            <a:endParaRPr lang="en-US" sz="13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понёс колоссальные потери — около 27 миллионов погибших, из которых более половины составляло гражданское население. Эта трагедия оставила глубокий след в жизни миллионов семей и общества.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Победы: человеческие жертвы и разрушения
</a:t>
            </a:r>
            <a:endParaRPr lang="en-US" sz="2677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охватили 1710 городов и свыше 70 тысяч сельских населённых пунктов, а тысячи предприятий были уничтожены. Восстановление инфраструктуры и возвращение пленных стали одной из первоочередных задач послевоенного периода.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уничтожила примерно 30% национального богатства СССР, что привело к резкому сокращению производства к 1945 году почти вдвое. Экономическая инфраструктура оказалась серьёзно подорвана.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цена Победы и её последствия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страны потребовало колоссальных затрат — более 300 миллиардов рублей. Эти средства были направлены на восстановление промышленности, сельского хозяйства и жилищного фонда.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сказываются на уровне жизни населения: дефицит продовольствия, перебои в строительстве и сниженный комфорт сохранялись ещё на протяжении многих лет после окончания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значение Победы и международные последствия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Европы от нацизма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СССР стала ключевым фактором прекращения нацистского террора в Европе. Освобождение многих стран позволило восстановить свободу народов и положить начало послевоенному мироустройству.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мировой геополитики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войны стало формирование двухполярного мира и расширение влияния социалистических государств, что повлияло на международные отношения и обеспечило предотвращение масштабных конфликтов на десятилетия.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Организации Объединённых Наций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СССР в послевоенных переговорах способствовало формированию новой международной структуры безопасности — ООН, направленной на предотвращение будущих конфликтов и поддержание мира.
</a:t>
            </a:r>
            <a:endParaRPr lang="en-US" sz="10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последствия Победы для Европы и мира
</a:t>
            </a:r>
            <a:endParaRPr lang="en-US" sz="2321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СССР изменила политическую карту Европы, обеспечив освобождение и формирование социалистического лагеря в странах Восточной Европы. Это стало основой нового мирового порядка.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восстановление советских территорий и раздел Германии на оккупированные зоны, что создало предпосылки для возникновения двух блоков — Восточного и Западного.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Восточного блока усилило противостояние с Западом, что вылилось в многолетнее противоборство — Холодную войну с её военным и идеологическим соревнованием.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изменения повлияли на баланс сил и подготовили мировой порядок, который сохранялся практически до конца XX века, определяя международную безопасность.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герои и коллективная память о Великой Победе
</a:t>
            </a:r>
            <a:endParaRPr lang="en-US" sz="2257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и образы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Ленинграда, оборона Москвы и подвиг 28 панфиловцев стали символами стойкости и героизма. Знамя Победы над Рейхстагом олицетворяет триумф и единство народа в борьбе с врагом.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личности и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увековечена памятниками и мемориалами, такими как Образ Неизвестного солдата. Маршалы Жуков, Рокоссовский и Василевский, а также рядовые бойцы — герои, чей подвиг вдохновляет поколения.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празднование Дня Победы 9 мая со всенародными торжествами и возложением цветов поддерживает живое сознание истории и уважение к подвигам предков.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исторической памяти о Победе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музеев, работа поисковых отрядов и мемориальных кладбищ играют важную роль в сохранении исторического наследия и увековечивании памяти о павших.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литература, кинематограф и телепрограммы способствуют формированию объективной и эмоциональной памяти, позволяя новым поколениям понять значимость событий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стала фундаментом национальной идентичности и патриотического сознания в СССР и современной России, формируя чувство единства и гордости за страну.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Победы и формирование национальной идентичности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патриотизм интегрирован в образовательные программы и молодёжные движения, укрепляя преемственность поколений и уважение к истории страны.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волонтёрских инициатив и поисково-исследовательских экспедиций отражает активное гражданское участие в сохранении памяти и развитии исторического 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45345"/>
            <a:ext cx="425700" cy="3405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вклад союзников в Победу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второго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Нормандская операция в июне 1944 года ознаменовала начало активного наступления союзников, значительно ослабив немецкие войска и ускорив исход войны.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координация между странами антигитлеровской коалиции обеспечила эффективное взаимодействие военных действий и политическую поддержку на всех этапах войны.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союзники поставили технику, вооружение и продовольствие на сумму около 11 миллиардов долларов, что стало важной поддержкой в достижении Победы.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Победа в советской и современной культуре
</a:t>
            </a:r>
            <a:endParaRPr lang="en-US" sz="254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кинофильмы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«Летят журавли», «Они сражались за Родину» и «Иди и смотри» стали важной частью культурного наследия, показывая мужество и страдания людей во время войны.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искусства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Монументы, такие как Мамаев Курган и мемориал Брестской крепости, служат живыми символами памяти и почитания героизма защитников Родины.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«Василий Тёркин» и роман «Живые и мёртвые» передают дух героизма и гуманизма, отражая реальные испытания солдат и гражданского населения военного времени.
</a:t>
            </a:r>
            <a:endParaRPr lang="en-US" sz="12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Великой Победы для современности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Победа осталась символом единства и силы народа, её уроки важны для формирования мира, безопасности и национального самосознания в современной России и мире.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2026-05-11T06:21:57Z</dcterms:created>
  <dcterms:modified xsi:type="dcterms:W3CDTF">2026-05-11T06:21:57Z</dcterms:modified>
</cp:coreProperties>
</file>