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наречия: как определить признаки и роль слова в речи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наречие помогает точно описывать действие и признак.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что нужно знать перед разбором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что нужно знать перед разбором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действие, признак или другое наречие и не изменяется по родам, числам и падежам. Чтобы правильно его разобрать, важно смотреть на значение слова и его роль в предложении, а не только на окончание.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устанавливают, что слово относится к наречиям. Оно обозначает признак действия, признака или другого признака и не имеет форм изменения, как у существительных или прилагательных.
</a:t>
            </a:r>
            <a:endParaRPr lang="en-US" sz="1163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определяют, что именно обозначает наречие: способ действия, место, время, причину, цель или меру и степень. Это помогает точнее понять, зачем слово использовано в предложении.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качественных наречий смотрят, есть ли степени сравнения: простая, составная или превосходная. Если таких форм нет, это обязательно отмечают в разборе как важный признак.
</a:t>
            </a:r>
            <a:endParaRPr lang="en-US" sz="1307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указывают синтаксическую роль слова. Чаще всего наречие выступает обстоятельством и поясняет сказуемое, но может усиливать значение прилагательного или другого наречия.
</a:t>
            </a:r>
            <a:endParaRPr lang="en-US" sz="123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морфологический разбор наречия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наречия нужно называть в разборе и что из них является постоянным или непостоянным.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 непостоянные признаки наречия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разборе наречия — его значение и разряд. Изменяемых грамматических форм у этой части речи нет.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отвечает наречие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отвечают на вопросы где? куда? откуда? и указывают, где происходит действие или откуда оно начинается. Примеры: рядом, вверх, вдали, сверху.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отвечают на вопрос когда? и помогают показать, в какой момент происходит действие. К ним относятся слова: вчера, сегодня, утром, скоро.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цель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причины отвечают на вопрос почему? , а наречия цели — зачем? Такие слова помогают объяснить мотив действия: сгоряча, поневоле, нарочно, специально.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меры и степени отвечают на вопрос в какой степени? Они показывают, насколько сильно проявляется признак или действие: очень, слишком, крайне.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разряды наречий встречаются в школьной речи чаще и как они распределяются по значению.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 текстах попадаются наречия образа действия и меры/степени: они точнее всего уточняют действие и его силу.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школьным примерам: быстро, тихо, рядом, вчера, нарочно, очень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морфологического разбора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слово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 слово в контексте и понять, к какой части речи оно относится. Без этого нельзя точно определить его значение и грамматические признаки.
</a:t>
            </a:r>
            <a:endParaRPr lang="en-US" sz="1115" dirty="0"/>
          </a:p>
        </p:txBody>
      </p:sp>
      <p:sp>
        <p:nvSpPr>
          <p:cNvPr id="13" name="Text 3"/>
          <p:cNvSpPr txBox="1"/>
          <p:nvPr/>
        </p:nvSpPr>
        <p:spPr>
          <a:xfrm>
            <a:off x="2007862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подходящий вопрос: как? где? когда? почему? зачем? в какой степени? Вопрос помогает сразу определить, к какому разряду относится наречие.
</a:t>
            </a:r>
            <a:endParaRPr lang="en-US" sz="1115" dirty="0"/>
          </a:p>
        </p:txBody>
      </p:sp>
      <p:sp>
        <p:nvSpPr>
          <p:cNvPr id="14" name="Text 4"/>
          <p:cNvSpPr txBox="1"/>
          <p:nvPr/>
        </p:nvSpPr>
        <p:spPr>
          <a:xfrm>
            <a:off x="374572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формулируют вывод: это наречие. Такой шаг обязателен, потому что похожие слова могут относиться и к другим частям речи.
</a:t>
            </a:r>
            <a:endParaRPr lang="en-US" sz="1115" dirty="0"/>
          </a:p>
        </p:txBody>
      </p:sp>
      <p:sp>
        <p:nvSpPr>
          <p:cNvPr id="15" name="Text 5"/>
          <p:cNvSpPr txBox="1"/>
          <p:nvPr/>
        </p:nvSpPr>
        <p:spPr>
          <a:xfrm>
            <a:off x="548358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разряд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называют разряд по значению и, если нужно, указывают степень сравнения. Для качественных наречий отмечают простую, составную или превосходную форму.
</a:t>
            </a:r>
            <a:endParaRPr lang="en-US" sz="1115" dirty="0"/>
          </a:p>
        </p:txBody>
      </p:sp>
      <p:sp>
        <p:nvSpPr>
          <p:cNvPr id="16" name="Text 6"/>
          <p:cNvSpPr txBox="1"/>
          <p:nvPr/>
        </p:nvSpPr>
        <p:spPr>
          <a:xfrm>
            <a:off x="7221443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синтаксическую 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определяют, как слово работает в предложении: чаще всего оно является обстоятельством. Если наречие усиливает признак, это тоже нужно отметить.
</a:t>
            </a:r>
            <a:endParaRPr lang="en-US" sz="11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наречия в 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морфологическом разборе наречия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наречий образа действия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совершается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 отвечают на вопрос как? и показывают способ действия. Они делают речь точнее, потому что объясняют, каким именно образом происходит событие.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наречия относятся к глаголу и уточняют его смысл. В предложении они помогают представить действие более ясно: быстро, аккуратно, дружно, внимательно.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 разборе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разряд определяют по значению слова и по его связи с действием. Если слово отвечает на вопрос как? и не изменяется, перед нами наречие образа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места, времени, причины и цели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места, времени, причины и цели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цели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 зачем? и показывают, с какой целью совершается действие. К ним относятся слова: нарочно, специально. Они делают высказывание более точным.
</a:t>
            </a:r>
            <a:endParaRPr lang="en-US" sz="1272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 почему? и объясняют, из-за чего произошло действие. Такие наречия встречаются реже, но помогают раскрыть мотив: сгоряча, поневоле.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отвечают на вопрос когда? и обозначают момент, период или последовательность действия. В речи часто встречаются слова: вчера, сегодня, утром, скоро.
</a:t>
            </a:r>
            <a:endParaRPr lang="en-US" sz="1333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вопросы где? куда? откуда? и помогают указать положение или направление действия. Типичные примеры: рядом, вдали, сверху.
</a:t>
            </a:r>
            <a:endParaRPr lang="en-US" sz="13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морфологическом разборе важно проверить, образует ли наречие сравнительные формы и к какому типу они относятся.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форм сравнения обычно учитывают при разборе наречия.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форма наречия при сравнении.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степеней сравнения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возможно не у всех наречий; для разборa важно различать простую и составную формы и не забывать, что не каждое слово их образует.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наречия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поясняет сказуемое и в предложении является обстоятельством, отвечая за способ, место, время или меру действия.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Поясняет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усиливать или уточнять прилагательное и другое наречие: очень интересный, слишком быстро. В таких случаях оно зависит не от сказуемого, а от поясняемого слова.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важнее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роль наречия, нужно смотреть на смысл и связь слов в предложении. Именно это помогает отличить его от других частей речи.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возникают, когда слово оценивают только по форме, не проверяя его значение в контексте и связь с другими словами.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разборе наречий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затруднения связаны с вопросом к слову и разграничением частей речи; значит, разбор нужно начинать со смысла, а не с окончания.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типичных ошибок при школьном морфологическом разборе наречий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похожие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проверяют вопросом и смыслом: если оно отвечает на где? когда? как? в какой степени? , есть основания считать его наречием.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сравнение с похожими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сопоставляют наречие с существительным с предлогом, кратким прилагательным и словом категории состояния, чтобы не перепутать их грамматические признаки.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вывод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смотрят, как слово связано с другими: изменяется ли оно, что поясняет и какую роль выполняет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полного морфологического разбора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«Он говорил очень тихо» выделяем слово тихо и определяем, что оно относится к сказуемому, уточняя характер действия.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слову тихо задаём вопрос как? , потому что оно отвечает не на признак предмета, а на способ совершения действия.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тихо — наречие. Оно не изменяется по родам, числам и падежам, значит, имеет признаки неизменяемой части речи.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разряд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это наречие образа действия. Степени сравнения у него нет, поэтому в разборе отдельно отмечаем отсутствие сравнительных форм.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Подводим итог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слово тихо является обстоятельством. Слово очень тоже наречие, но оно относится к разряду меры и степени и усиливает значение следующего слова.
</a:t>
            </a:r>
            <a:endParaRPr lang="en-US" sz="11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алгоритм применяется к разным наречиям.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 нескольких наречий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наречия разбираются по одной схеме: вопрос, разряд, сравнение и роль в предложении. Меняется только конкретное значение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выполнить разбор без ошибок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задайте к слову вопрос и убедитесь, что он подходит по смыслу именно в данном предложении, а не в отрыве от контекста.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установите, что слово обозначает: действие, признак действия, место, время, причину или степень. Это помогает верно назвать разряд наречия.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с главным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к чему относится наречие: к глаголу, прилагательному или другому наречию. От этой связи зависит синтаксическая роль слова в предложении.
</a:t>
            </a:r>
            <a:endParaRPr lang="en-US" sz="1183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убедитесь, что слово не изменяется и не имеет признаков рода, числа и падежа. Такая проверка защищает от ошибок при анализе.
</a:t>
            </a:r>
            <a:endParaRPr lang="en-US" sz="12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как разбирать наречие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при морфологическом разборе наречия.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морфологическом разборе наречия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легко узнать по смыслу и неизменяемости. Если точно определить вопрос, разряд, сравнение и синтаксическую роль, разбор станет понятным и поможет увереннее читать и писать по-русски.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2026-05-28T13:39:14Z</dcterms:created>
  <dcterms:modified xsi:type="dcterms:W3CDTF">2026-05-28T13:39:14Z</dcterms:modified>
</cp:coreProperties>
</file>