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гигантская спиральная галактика с миллиардным количеством звёзд.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Наша Галактика и её ключевые особенности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 познании Млечного Пути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галактика воспринималась как молочный след на небе. Галилей открыл звёздную природу, а современные космические миссии, такие как Gaia, расширили знания о её структуре и свойствах.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звездное расположение в Млечном Пути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относится к типу спиральных галактик с перемычкой (SBbc), что отражает особенности его спиральных рукавов и центральной части.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ориентации Земли мы видим Млечный Путь как светлую полосу на ночном небе, которая является проекцией галактического диска с концентрированными звёздами.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структура на небе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Солнечная система локализована в рукаве Ориона на расстоянии около 26 000 световых лет от центра, что обеспечивает нам уникальный обзор галактического диска.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Солнечной системы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компоненты Млечного Пути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слой молодых звёзд и газа, содержащий спиральные рукава с активным звёздообразованием.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диск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Рассеянная область из древних звёзд и шаровых скоплений, сопровождаемая тёмной материей.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Материя, не излучающая свет, но влияющая на гравитационное поле галактики и её вращение.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утолщение галактики с высокой плотностью старых звёзд и сложной динамикой.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Балдж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сверхмассивная чёрная дыра Стрелец A*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 A* — чёрная дыра массой около четырёх миллионов солнечных масс, расположенная в ядре галактики. Она окружена плотным скоплением звёзд и газовыми облаками.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галактики излучает в различных диапазонах, включая рентген и инфракрасный, что связано с активными процессами звёздообразования и взаимодействием в центральной зоне.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звёздных систем в соседних галактиках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значительно превосходит Млечный Путь по численности звёзд, что указывает на её большую массу и размеры.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занимает ведущую, но не максимальную позицию по числу звёзд среди ближайших крупных галактик.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ESA, 2023 год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Персея проходит через обширные области газа и молодых звёзд, являясь одним из наиболее активных звёздообразующих регионов.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Стрельца расположен ближе к центру и содержит крупные облака пыли и газа, что способствует формированию новых звёзд.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спиральные рукава Млечного Пути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Ориона, где расположена Солнечная система, обладает средней плотностью и играет важную роль в местном звёздном окружении.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 Щита-Центавра включает звёздные скопления и туманности, активно изучается для понимания процессов структуры галактики.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положение Солнечной системы в галактике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совершает орбитальный обход центра Млечного Пути со скоростью около 220 километров в секунду, завершив полный цикл за 230 миллионов лет.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Текущее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Находясь в рукаве Ориона, мы распложены между центральным балджем и внешним краем диска, что определяет уникальные наблюдения и условия.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Вращательная кривая Млечного Пути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вращения сохраняется почти постоянной на удалении от центра, что свидетельствует о присутствии невидимой массы в галактике.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скорости указывает на доминирующее влияние тёмной материи в гравитационном балансе галактики.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 последних десятилетий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составляет до 85% массы галактики, обеспечивая гравитационное притяжение, необходимое для стабильности вращения звёзд.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присутствие обнаруживается по отклонениям в вращательных кривых от предсказаний классической ньютоновской механики.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тёмной материи на Млечный Путь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доказательства приходят из анализа гравитационного линзирования и изучения движений звёзд, подтверждающих её широкое распространение.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пыль в диске галактики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среда Млечного Пути состоит преимущественно из водорода (около 70%) и гелия (примерно 28%), дополненных пылевыми частицами и разнообразными молекулярными соединениями. Эта смесь формирует основу для звёздообразования.
</a:t>
            </a:r>
            <a:endParaRPr lang="en-US" sz="1336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области формирования звёзд сконцентрированы в плотных молекулярных облаках, расположенных преимущественно в диске галактики. С удалением от центра концентрация газа и пыли заметно уменьшается.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76484"/>
            <a:ext cx="4348200" cy="23083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звёздного населения Млечного Пути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процентного распределения основных типов звёзд и их возрастных характеристик в разных компонентах галактики.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звёзд приходится на долгоживущие карлики в диске, тогда как в гало преобладают более старые и компактные объекты.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 (ESA)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и рассеянные звёздные скопления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Шаровые скопления — старейшие объекты в Млечном Пути, возраст которых достигает 10–13 миллиардов лет. Например, М13 в созвездии Геркулеса состоит из плотных, древних звёзд и находится в гало галактики.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шаровые скопления из гало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Рассеянные скопления включают более молодые звёздные группы с меньшей плотностью и неоднородностью. Типичный пример — Плеяды, расположенные в диске, где звёзды формируются относительно недавно.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рассеянные скопления в диске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слияния галактики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этапы формирования Млечного Пути с поглощением мелких протогалактик и формированием гало.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~10 млрд лет назад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Непрерывные взаимодействия с соседними спутниками продолжают влиять на морфологию и динамику Млечного Пути.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крупное слияние с карликовой галактикой в Стрельце, оставившее заметные следы в структуре галактики.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 млрд лет назад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карликовых галактик, которые добавили звёзд и газа в периферийные области гало.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миллиардов лет назад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Млечного Пути: Магеллановы облака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Магелланово 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Расположенное в 163 000 световых лет, это спутниковое образование активно порождает звёзды и влияет гравитационно на галактическое гало, способствуя формированию потоков газа.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Магелланово Облако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Магелланово Облако находится дальше, около 200 000 световых лет, и также характеризуется высокой звёздообразовательной активностью и сложным взаимодействием с Млечным Путём.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области Млечного Пути и места вспышек сверхновых являются мощными источниками высокоэнергетического излучения, а также генераторами гравитационных волн.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зарегистрированных источников гамма- и рентгеновского излучения выявлены в центральной части галактики и областях суперновых.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 различных космических обсерваторий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астрономические миссии по изучению Млечного Пути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Gaia Европейского космического агентства создала наиболее точную карту положения и движения более миллиарда звёзд, что позволяет детально изучать структуру и динамику галактики.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Gaia: картография звёзд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инфракрасный диапазон, Spitzer выявляет звёздные рождения в пыльных облаках и помогает исследовать газовые компоненты диска галактики.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Spitzer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Sloan Digital Sky Survey обеспечивает спектральные данные миллионов объектов, раскрывая химический состав и возрастные характеристики звёздных популяций.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SDSS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77144"/>
            <a:ext cx="4348200" cy="19886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параметры близких галактик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Млечного Пути и соседних крупных галактик для понимания масштабов и состава.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значительно превосходит Млечный Путь по массе и числу звёзд, но наш доминирует по сравнению с большинством других галактик в группе.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наблюдения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Млечного Пути: научные прогнозы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столкновения газовых облаков произойдёт вспышка звёздообразования, а центр галактики станет центром высокоэнергетических процессов.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звёздообразование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галактики утратят спиральную структуру, превратившись в более массивный эллиптический объект.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эллиптической галактики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Начнётся основное столкновение и процесс слияния Млечного Пути и галактики Андромеда, что изменит их структуру.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4–5 миллиардов лет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847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6200" y="1761600"/>
            <a:ext cx="43605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Млечного Пути раскрывает фундаментальные механизмы формирования галактик и условия для жизни, служа базой для понимания устройства Вселенной и эволюции космоса.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76200" y="3245425"/>
            <a:ext cx="43605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Путь: ключ к космическим тайнам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2026-05-08T00:15:16Z</dcterms:created>
  <dcterms:modified xsi:type="dcterms:W3CDTF">2026-05-08T00:15:16Z</dcterms:modified>
</cp:coreProperties>
</file>