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(≈858–941) — основатель классической персидско-таджикской поэзии на фарси-дари.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 Абдуллах Рудаки: первый великий поэт на фарси
</a:t>
            </a:r>
            <a:endParaRPr lang="en-US" sz="28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эпоха Рудаки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жил при Саманидах: Бухара стала культурным центром, а фарси-дари звучал в больших светских произведениях. Развивались обучение, книжное дело и придворная поэзия, ценились образованность, музыка, чтение стихов и знание истории.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ранние годы поэта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≈858 год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родился в селении Панджруд недалеко от Самарканда. Даты и детали ранних лет известны неполно, но источники связывают его с простым происхождением.
</a:t>
            </a:r>
            <a:endParaRPr lang="en-US" sz="1382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— талант к стихам и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юности проявились способности к стихосложению и игре. Талант помог ему привлечь внимание и войти в круг людей, связанных с образованной средой.
</a:t>
            </a:r>
            <a:endParaRPr lang="en-US" sz="1217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Приближение к двору Саманидов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умению сочетать слово и музыку Рудаки получает возможность выступать при дворе. Так начинается его путь к признанию в культурной жизни Бухары.
</a:t>
            </a:r>
            <a:endParaRPr lang="en-US" sz="121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как поэт и музыкант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которые «поют»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воспринимается не только как автор, но и как исполнитель. Его строки были такими, что их легко слушать: ритм и звучание помогали удерживать смысл в памяти. Поэтому многие сравнивают его выступления с живым чтением музыки.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 и выразительность исполнения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источниках упоминается его игра на уде — старинном струнном инструменте. Когда поэтический текст звучит вместе с мелодией, эмоции становятся ближе и нагляднее. Именно такое сочетание делало выступления особенно запоминающимися.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Придворный певец с умением говорить просто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Рудаки связан с мудрым придворным певцом, который умел говорить ясно и красиво. Он подбирал слова так, чтобы их понимали слушатели разных уровней образования. В этом и сила его художественного подхода.
</a:t>
            </a:r>
            <a:endParaRPr lang="en-US" sz="9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97397"/>
            <a:ext cx="3287100" cy="15662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Рудаки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ключевых фактах биографии, языке и жанрах, а также о его месте в истории литературы.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что Рудаки объединяет роли (поэт и придворный автор) и одновременно задаёт основу жанровой и языковой традиции фарси-дари.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 предоставленного описания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694" y="1589199"/>
            <a:ext cx="385613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694" y="2293601"/>
            <a:ext cx="385612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94" y="2998004"/>
            <a:ext cx="385612" cy="44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7009" y="3702406"/>
            <a:ext cx="385612" cy="440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09" y="4406802"/>
            <a:ext cx="385612" cy="440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его стихов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Рудаки звучит желание ценить день и умение находить свет даже в повседневном. Радость у него не «праздничная поза», а состояние души.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человеческое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обращается к дружбе, поддержке и взаимному уважению. Он показывает, что близость строится на доверии и добрых поступках, а не только на словах.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и нравственный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Мудрые размышления у Рудаки связаны с достоинством человека. Он помогает слушателю думать о правильных решениях и о том, как сохранять внутреннюю опору.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для него — не фон, а источник образов: весна, сады, цветы, реки и птицы. Он описывает детали так, что картина легко оживает в воображении.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Быстротечность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и его ускользания звучит через мысль о разлуке и переменах судьбы. Так стихи учат беречь отношения и помнить, что всё меняется.
</a:t>
            </a:r>
            <a:endParaRPr lang="en-US" sz="10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Рудаки великим поэтом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его вклад проявлялся сразу в нескольких направлениях: язык и манера письма работали вместе с темами, которые откликались людям. Поэтому его традицию продолжали.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«слагаемых» показывает: Рудаки важен не одной заслугой, а устойчивой связкой — ясный язык, выразительность и влияние на дальнейшую литературу.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диаграмма по ключевым сторонам значения, без количественных измерений.
</a:t>
            </a:r>
            <a:endParaRPr lang="en-US" sz="6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известная касыда стала поводом для легенды о возвращении эмира в Бухару.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Рудаки относят касыду с зачином «Буйи джуи Мулиян…», которая, по преданию, так тронула Насра II, что он вернулся из похода.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Предание, упомянутое в предоставленном описании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слава Рудаки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Селение Панджруд → талант → двор Саманидов в Бухаре → признание → известность в Мавераннахре и Хорасане → влияние на классиков.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пишет просто и ясно: мысль выражена без усложнений. Он выбирает короткие, точные фразы, поэтому стих легче воспринимается на слух и быстрее запоминается. 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Рудаки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звучит мелодично благодаря ритму и удачным сравнениям. Образы у поэта понятные: читатель узнаёт знакомые детали жизни и природы, даже если речь о чувствах.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стиль Рудаки стал образцом литературного фарси, где красота звучания соединяется с ясной мыслью. Эта связка помогла укрепить традицию классической поэзии.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поэзии Рудаки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Рудаки природа — не фон, а «собеседник». Он пишет о цветах, садах, реках и птицах, а также о смене сезонов, чтобы передать настроение. Его весна звучит как обновление и надежда.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холод у него связаны с грустью и раздумьями о том, как быстро проходит жизнь. Благодаря таким картинам чувства становятся понятнее читателю и запоминаются надолго, без сложных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закрепил высокий статус фарси как языка поэзии и культурного общения. Его стихи показали, что на этом языке можно создавать ясные, выразительные произведения для разных тем и настроений.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Рудаки важен для литературы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таджикской культуры Рудаки — символ начала письменной литературы и уважения к «родному слову». Он помогает увидеть связь между историей народа и тем, как передаются знания через стихи.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Рудаки стало началом классической традиции: дальнейшие авторы развивали ее форму и подход к образам. В этой линии обычно называют Фирдоуси, Низами, Саади и Хафиз — как продолжателей идеи.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значение выходит за рамки одной страны: Рудаки создал общую культурную основу, понятную Ирану и Средней Азии. Поэтому его имя стало точкой отсчета для изучения большой персидско-таджикской поэзии.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в стихах Рудаки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перечисленных мотивов, в стихах заметны переходы между радостью и печалью: настроение меняется, но сохраняется ясная «логика образов» и простая человеческая речь.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природа и эмоции стоят ближе всего к сердцу читателя, а размышления о морали и жизни при дворе занимают более спокойное место — как выводы.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схема распределения мотивов по тематическим наблюдениям в сохранившихся стихах (без точного подсчета в источниках).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число делает каждое сохранившееся стихотворение особенно ценным для изучения, поскольку оно позволяет восстановить часть утраченной литературной картины.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наших дней дошла лишь часть наследия Рудаки: примерно около тысячи бейтов в разных источниках. Большая часть текстов не дожила из‑за времени, переписываний и исторических потрясений.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1000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об объеме сохранившегося наследия Рудаки в литературоведческих обзорах (оценка порядка «около тысячи»).
</a:t>
            </a:r>
            <a:endParaRPr lang="en-US" sz="59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7578" y="2070000"/>
            <a:ext cx="4841943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влияние Рудаки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поэт повлиял на разные традиции и почему его творчество считают основой дальнейшей персидско-таджикской поэзии.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важен одновременно как «точка старта» и как культурный мост: он укрепил язык поэзии, задал тон развитию традиции и повлиял на последующих мастеров.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разделам истории литературы и справочным материалам о Рудаки и классиках фарси.
</a:t>
            </a:r>
            <a:endParaRPr lang="en-US" sz="5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Рудаки носят улицы, школы, университеты и культурные учреждения — так поэт остается рядом с повседневной жизнью людей. В Душанбе установлен памятник, напоминающий о его роли в истории литературы.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Рудаки в Таджикистане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один из районов Таджикистана назван в его честь. Эта память связана с уважением к литературе, к истории родного края и к языку, на котором звучат стихи.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Рудаки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времени подчеркивает не только даты, но и резкие повороты судьбы: от признания и придворной работы к поздним трудностям.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этапы подряд, видно постепенное движение от успеха к драматическому завершению. Такая картина помогает понимать, почему в легендах так много мотивов утраты покровительства.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Изложение основных дат и этапов по биографическим обобщениям (традиционные оценки: около 858 и около 941; X век — служба у Саманидов).
</a:t>
            </a:r>
            <a:endParaRPr lang="en-US" sz="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легендах Рудаки предстает мудрым и скромным человеком, который умел быть «близко к людям». Его образ помогает связать красоту стихов с жизненной простотой и вниманием к человеческим словам.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образ поэта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судьбу поэта связывают с утратой покровительства и трудной старостью. Когда меняются обстоятельства, в произведениях яснее звучат темы достоинства и памяти — как внутренний оплот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его лирику выразительной: дружба, разлука, перемены судьбы становятся не абстрактными словами, а ощущениями, которые читатель узнает в себе. Благодаря этому стихи живут дольше эпох.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работает и на смыслы: читатель чувствует, что поэзия способна поддерживать в трудные моменты. Поэтому Рудаки важен не только как «великий автор», но и как человек, которому доверяют.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Рудаки сегодня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и исследовательский путь от источников к пониманию языка, жанров и исторического контекста.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Рудаки — рождение большой поэзии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Рудаки стал первым великим поэтом на фарси и символом рождения классической персидско-таджикской литературы. Его стихи ценят за ясный язык, любовь к природе, внимание к чувствам и простоту выражения.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2026-05-15T07:53:06Z</dcterms:created>
  <dcterms:modified xsi:type="dcterms:W3CDTF">2026-05-15T07:53:06Z</dcterms:modified>
</cp:coreProperties>
</file>