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земного пространства: границы и ресурсы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делят через границы, правила и компромиссы.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пространство становится предметом решений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участок может быть одновременно домом, источником воды, границей и зоной охраны.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пространство становится спорным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плотность населения, тем сильнее давление на землю вокруг городов, сельские территории и природные зоны. Это делает каждый новый проект предметом спора между несколькими пользователями.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ресурс — много претензий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ресурс может быть нужен земледелию, промышленности, транспорту и природе одновременно. Когда совместить интересы невозможно, решения начинают конкурировать между собой.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Спорность усиливается там, где последствия ощущаются не сразу. Добыча, застройка или осушение могут выглядеть выгодными сегодня, но через годы приводят к дефициту воды и деградации почв.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часто возникает не из-за самого участка, а из-за того, что он соединяет разные системы: дороги, водосборы, места обитания и хозяйственные зоны.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«поделиться» пространством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право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где проходит предел участка и кто имеет юридическое право им распоряжаться. Без этого невозможно установить ответственность за использование и защиту территории.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 общее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уточняют, что именно принадлежит владельцу, а что остаётся общим: доступ к воде, воздуху, дорогам или береговой линии часто регулируется отдельно.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использования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вводят правила пользования: когда можно строить, добывать, проходить, пасти скот или посещать территорию. Именно режим использования определяет реальную доступность пространства.
</a:t>
            </a:r>
            <a:endParaRPr lang="en-US" sz="977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договариваются о контроле и ограничениях, чтобы интересы разных сторон не разрушали ресурс. Поделиться пространством — значит не только владеть, но и соблюдать рамки.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 распределении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19622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задают правовые рамки, охраняют границы и распределяют полномочия между ведомствами. Их задача — совместить безопасность, налогообложение и долгосрочное управление территорией.
</a:t>
            </a:r>
            <a:endParaRPr lang="en-US" sz="860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308226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лучше всего знают, как используется земля ежедневно. Их интересы связаны с жильём, водой, пастбищами, транспортом и сохранением привычного уклада жизни.
</a:t>
            </a:r>
            <a:endParaRPr lang="en-US" sz="860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2996828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вкладывают средства в добычу, строительство и инфраструктуру. Они заинтересованы в доступе к участку, но обязаны учитывать лицензии, нормы и экологические ограничения.
</a:t>
            </a:r>
            <a:endParaRPr lang="en-US" sz="860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3685419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организации следят за тем, чтобы решения не разрушали экосистемы. Они поднимают вопросы редких видов, качества воды, ландшафтов и долгосрочной устойчивости.
</a:t>
            </a:r>
            <a:endParaRPr lang="en-US" sz="860" dirty="0"/>
          </a:p>
        </p:txBody>
      </p:sp>
      <p:sp>
        <p:nvSpPr>
          <p:cNvPr id="15" name="Text 6"/>
          <p:cNvSpPr txBox="1"/>
          <p:nvPr/>
        </p:nvSpPr>
        <p:spPr>
          <a:xfrm>
            <a:off x="258450" y="4374020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институты важны там, где ресурсы и границы затрагивают несколько стран. Они помогают согласовывать правила, обмен данными и механизмы урегулирования споров.
</a:t>
            </a:r>
            <a:endParaRPr lang="en-US" sz="8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решения редко бывают простыми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потребность: жильё, дорога, добыча или охрана территории. На этом этапе разные стороны формулируют свои ожидания и требования к пространству.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последствий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 последствия для бюджета, рабочих мест, воды, почв и жителей. Здесь становится ясно, что одно решение редко приносит выгоду всем сразу.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варианта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обсуждения выбирают компромисс: ограничение, перенос, зонирование или компенсации. Внешне это выглядит как техническое решение, но на деле отражает баланс интересов.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Спустя время проявляются долгосрочные эффекты: меняется экология, цена земли, доступ к ресурсам и качество жизни. Именно тогда видно, насколько решение было устойчивым.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1: государства и границы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Юрисдикция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закрепляет суверенитет и показывает, где действуют законы одного государства, а где — другого. Она определяет контроль перемещения людей, товаров и ресурсов.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создаются не только картой, но и договорами, международным признанием и практикой контроля. Поэтому спор о линии на местности часто становится спором о политическом статусе.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символического значения, граница служит инструментом управления территорией. Через неё проходят таможня, учёт, безопасность и налоговые механизмы, влияющие на повседневную жизнь.
</a:t>
            </a:r>
            <a:endParaRPr lang="en-US" sz="11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безопасность и гуманитарные риски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линии часто проходят через районы, где есть вода, пастбища или транспортные коридоры. Поэтому контроль границы сразу затрагивает хозяйство и повседневную мобильность людей.
</a:t>
            </a:r>
            <a:endParaRPr lang="en-US" sz="878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режимы уменьшают риски, но могут разделять семьи, затруднять торговлю и ограничивать доступ к сезонным маршрутам. Особенно уязвимы сельские сообщества и кочевые группы.
</a:t>
            </a:r>
            <a:endParaRPr lang="en-US" sz="896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усиливает напряжение: прежние конфликты и утраченные территории делают границу не просто административной линией, а вопросом идентичности и справедливости.
</a:t>
            </a:r>
            <a:endParaRPr lang="en-US" sz="874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режимы — пропускные пункты, совместный контроль, договорённости о воде и пастбищах — помогают снизить риск, не разрушая жизнь приграничных территорий.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2: частная собственность и рынок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владельца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Собственник получает право пользоваться землёй, продавать её и извлекать доход. Это создаёт стимул ухаживать за участком, инвестировать в него и повышать его стоимость.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рынка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цена делает землю объектом конкуренции. Там, где спрос высок, участок быстро дорожает, а доступ к нему становится труднее для малообеспеченных семей и небольших хозяйств.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права собственности упрощают сделки и снижают неопределённость. Но если регулирование слабое, на первый план выходят спекуляция, конфликты и неравный доступ к территориальным ресурсам.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регулирования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эффективен, когда он дополняется правилами: кадастром, налогами, ограничениями на опасное использование и защитой общественных интересов. Без этого выгода распределяется неравномерно.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общих ресурсов — не теория, а мировая тенденция.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The State of World Fisheries and Aquaculture 2024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37,7%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оценённых рыбных запасов были выловлены сверх устойчивого уровня в 2021 году.
</a:t>
            </a:r>
            <a:endParaRPr lang="en-US" sz="22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Зонирование как способ согласовать городские функции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Квартал, где всё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Жилой квартал тянется к школе и остановке, а через дорогу уже начинается тихая зелёная зона. Между ними стоят дома, сквер и безопасный переход: городская ткань остаётся связной, но каждый участок выполняет свою функцию.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шум уходит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жилыми домами шумит промышленная зона: склады, мастерские и подъездные пути вынесены туда, где им проще работать без конфликта с жильём. Такое разделение уменьшает риск жалоб, но требует точной организации транспорта и санитарных расстояний.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участки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велодорожка и школьный стадион занимают место, которое нельзя застроить без потери качества жизни. Зонирование сохраняет эти территории как общественный ресурс, чтобы у города оставались воздух, отдых и пространство для движения.
</a:t>
            </a:r>
            <a:endParaRPr lang="en-US" sz="10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международные правила для общих ресурсов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Трансграничные реки и моря требуют общих правил, потому что вода и загрязнение не останавливаются на линии карты. Соглашения задают допустимые действия и предотвращают ущерб соседям.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вместо 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управление начинается с обмена данными о стоке, уровне воды, качестве среды и погодных рисках. Без сопоставимой информации страны принимают решения вслепую и чаще вступают в спор.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без ущерба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режимы закрепляют принцип разумного использования: каждая сторона получает выгоду, но не должна перекладывать потери на других. Это особенно важно для рек, климата и рыболовных зон.
</a:t>
            </a:r>
            <a:endParaRPr lang="en-US" sz="955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возникает конфликт, стороны опираются на комиссии, переговоры и арбитраж. Такие механизмы не устраняют разногласия полностью, но переводят их в управляемую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водозабора к конфликту в речном бассейне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объём отбора воды и климатические условия меняют ситуацию в бассейне реки.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учитывают при выдаче лицензии на добычу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Лицензия помогает увидеть, что экономическая выгода и экологические потери оцениваются одновременно. На практике именно срок, объём добычи и требования к защите среды определяют итоговый баланс проекта.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жёстче экологические условия и контроль, тем меньше краткосрочная выгода, но выше шанс снизить ущерб для воды, почв и ландшафта.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модели лицензирования недропользования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становится полноценным участником решений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ООПТ создают зоны, где природа получает приоритет над хозяйственной деятельностью. Это помогает сохранять редкие виды, но требует ограничить строительство, вырубку и массовое посещение.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Буферные зоны смягчают давление на чувствительные экосистемы. Они не всегда запрещают деятельность полностью, но уменьшают риск шума, загрязнения и беспокойства для животных.
</a:t>
            </a:r>
            <a:endParaRPr lang="en-US" sz="1021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местообитания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Экокоридоры связывают разрозненные местообитания и позволяют видам перемещаться между ними. Без таких связей даже формально большие природные территории могут работать как изолированные острова.
</a:t>
            </a:r>
            <a:endParaRPr lang="en-US" sz="1021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 на 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нагрузки задают, сколько туризма, охоты или строительства территория может выдержать без деградации. Это превращает природу в сторону переговоров, а не в пассивный фон.
</a:t>
            </a:r>
            <a:endParaRPr lang="en-US" sz="10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принципам оценивают справедливость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доступ означает, что пространство и ресурсы не должны быть привилегией узкой группы. Такой подход важен там, где речь идёт о жилье, воде, береговой линии или общественных территориях.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потерях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справедливость учитывает, что прежние решения могли лишить людей земли, доступа или дохода. Тогда обсуждают не только правила на будущее, но и компенсации за прошлый ущерб.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помогает смягчить конфликт, если полностью восстановить прежнее положение уже невозможно. Это могут быть выплаты, альтернативные участки, льготы или специальные режимы пользования.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будущим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Межпоколенческая справедливость требует думать дальше текущего срока. Если сегодня истощить воду, почвы или лес, будущие жители получат меньше возможностей и больше издержек.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критериев решения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критерии редко совпадают: полезное для экономики решение может оказаться спорным по распределению выгод и рисков. Поэтому сравнение помогает увидеть скрытую цену выбора.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даёт быстрый результат, но без справедливости и устойчивости решение вызывает конфликт и быстро теряет поддержку.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по трём критериям, условная шкала 1–5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для города у водоёма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завод перенести дальше от берега, снижается давление на воду и прибрежную территорию. Но возрастут затраты на строительство, логистику и возможное сохранение рабочих мест только при хорошей транспортной связи.
</a:t>
            </a:r>
            <a:endParaRPr lang="en-US" sz="1057" dirty="0"/>
          </a:p>
        </p:txBody>
      </p:sp>
      <p:sp>
        <p:nvSpPr>
          <p:cNvPr id="10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застройки защищает берег и удерживает рекреационную ценность водоёма. Однако город получает меньше земли под жильё, а цены могут вырасти, если не найти альтернативные площадки.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мер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и защитная зона позволяют совместить развитие и охрану среды. Такой вариант требует вложений, постоянного контроля и согласования интересов бизнеса, жителей и муниципалитета.
</a:t>
            </a:r>
            <a:endParaRPr lang="en-US" sz="11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правил к последствиям: карта решений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строится на сравнении правил пользования и их последствий для ресурса и пользователей.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как основа деления пространства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Земное пространство почти никогда не делят без спора, но устойчивые решения возможны, если учитывать интересы людей, экономики и природы одновременно. Компромисс работает лучше всего, когда он прозрачен и проверяем.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2026-07-27T03:49:15Z</dcterms:created>
  <dcterms:modified xsi:type="dcterms:W3CDTF">2026-07-27T03:49:15Z</dcterms:modified>
</cp:coreProperties>
</file>