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знакам, по которым узнают Россию.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особые знаки и образы. Одни утверждены законом, другие живут в песнях, сказках и традициях. По ним легко узнать, чем страна гордится и что бережёт.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рассказывает о себе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над площадью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Белая, синяя и красная полосы сразу выделяют флаг России среди других. Его поднимают в дни праздников, на соревнованиях и на торжественных церемониях. Когда флаг развевается на ветру, он выглядит особенно празднично и величаво.
</a:t>
            </a:r>
            <a:endParaRPr lang="en-US" sz="108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многое говорят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 чистотой и миром, синий — с верностью и честностью, а красный — с мужеством и силой. Вместе эти цвета создают яркий и запоминающийся образ страны. Даже ребёнок узнает его с первого взгляда.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виден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можно увидеть на зданиях, стадионах и площадях. Он сопровождает важные события и помогает людям почувствовать, что они вместе. Это один из самых известных символов России, понятный людям в любой стране.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российского флага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золотой двуглавый орёл. Он выглядит торжественно и сразу привлекает внимание, словно охраняет страну своими сильными крыльями.
</a:t>
            </a:r>
            <a:endParaRPr lang="en-US" sz="1595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орлом сияют три короны, а в лапах он держит скипетр и державу. На груди расположен щит со всадником, который побеждает дракона, напоминая о защите и силе государства.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гимн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стоя и очень уважительно. Его слушают на праздниках, соревнованиях и важных церемониях, когда все немного замирают от торжественности.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он напоминает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 России звучит с 2000 года. В его словах есть любовь к Родине, гордость за страну и уважение к людям, которые в ней живут.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песня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главным городом России и местом, где принимают важные государственные решения. Здесь сосредоточены известные здания и площади.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расположены Кремль и Красная площадь. Эти места хорошо знают не только в России, но и во всём мире.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часто появляется на открытках, в книгах и новостях. Поэтому её легко узнать как один из главных символов России.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стала главным городом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крепость в центре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начали строить как крепость для защиты города. Со временем он стал сердцем столицы и важным символом государства. Его стены и башни напоминают о долгой истории России и о том, как бережно она хранит своё прошлое.
</a:t>
            </a:r>
            <a:endParaRPr lang="en-US" sz="105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 и куранты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Спасская башня особенно хорошо запоминается благодаря курантам. Их бой слышат в торжественные моменты, а в новогоднюю ночь он становится почти волшебным. Башня словно напоминает: у времени есть свой праздничный звон.
</a:t>
            </a:r>
            <a:endParaRPr lang="en-US" sz="1057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государственной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связан с важными событиями страны и часто изображается как её узнаваемый образ. Он выглядит строго и величественно, поэтому его легко узнать на фотографиях, открытках и в учебниках. Это место хранит память о прошлом и настоящем России.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его башни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легко узнаётся по белому стволу и тонким ветвям. Она часто растёт в русских лесах и особенно красиво выглядит весной, когда всё вокруг становится светлым и свежим.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часто встречается в стихах, песнях и рисунках. Берёза помогает представить природу России — тихую, просторную и очень красивую.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Белоствольная красавица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— это деревянная игрушка, в которой одна кукла прячется внутри другой. Она выглядит ярко, весело и сразу вызывает улыбку у детей и взрослых.
</a:t>
            </a:r>
            <a:endParaRPr lang="en-US" sz="1539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матрёшки появились в конце XIX века и быстро стали известны как пример народного мастерства. Сегодня их любят не только в России, но и во многих странах мира.
</a:t>
            </a:r>
            <a:endParaRPr lang="en-US" sz="1544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— русский народный инструмент с треугольным корпусом и тремя струнами. Её звук звонкий, лёгкий и очень задорный, как будто он сам хочет пуститься в пляс.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любят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Балалайку часто связывают с песнями, танцами и праздничным настроением. Она помогает представить народную музыку России живой, весёлой и очень душевной.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душа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Гостей встречают по-особому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 приезжал дорогой гость, его встречали хлебом и солью на красивом рушнике. Это был знак уважения и добрых намерений. Хозяева как будто говорили: «Мы рады тебе и желаем мира».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достаток, соль —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 русской традиции считался главным угощением, без которого не обходился ни один стол. Соль была дорогой и ценной, поэтому её поднесение показывало особое внимание. Вместе они напоминали о щедрости и дружбе.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Обычай, который живёт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обычай не исчез и теперь. Хлебом и солью встречают гостей на праздниках, свадьбах и торжественных церемониях. Такой момент выглядит очень красиво и сразу создаёт ощущение доброй, праздничной встречи.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соль — знак тёплой встречи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костюм был удобным и красивым одновременно. Основой служили рубаха и сарафан, а талию часто подчёркивал пояс. Яркие ткани делали одежду особенно нарядной.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украшали вышивкой, лентами и узорами. У каждого орнамента был свой смысл, а иногда он считался оберегом. По таким деталям можно узнать, как жили люди в старину.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народный костюм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 о людях, чьи дела запомнила страна: героях, учёных, писателях и мастерах труда.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помогают бережно хранить память о важных событиях. У их подножия люди часто приносят цветы и стоят в тишине.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городах можно увидеть монументы, посвящённые победам, подвигам и большим открытиям. Они делают историю заметной на улицах.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учат уважать прошлое и понимать, что страна строится трудом и смелостью многих поколений.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— сильный хозяин леса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Медведя часто называют одним из природных символов России. Он живёт в больших лесах и кажется сильным и спокойным. В сказках и рисунках медведь выглядит как добрый, но могучий герой.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кедр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ромашка напоминает о лете, поле и чистом воздухе, а кедр — о могучих лесах и свежем аромате хвои. Эти образы часто встречаются в песнях, на открытках и в детских поделках.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снежные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реки, заснеженные равнины и бескрайние дали показывают, какой огромной бывает Россия. Такие картины легко узнать в книгах и иллюстрациях. Они помогают почувствовать простор и красоту родной природы.
</a:t>
            </a:r>
            <a:endParaRPr lang="en-US" sz="110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легко узнать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вспоминают подвиг людей, которые защитили страну. На улицах проходят торжественные мероприятия, звучат песни, а к памятникам приносят цветы.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— 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 о нашей стране, её истории и единстве людей. На площадях поднимают флаг, проходят концерты и семейные гулянья.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важных дат звучит гимн, люди участвуют в шествиях и встречах. Такие дни помогают чувствовать себя частью одной большой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объединяют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государственные и народные символы становятся узнаваемыми знаками России.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символ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школе и дома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линейках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встречаются на школьных праздниках, спортивных соревнованиях и важных церемониях. Они создают особое настроение и помогают почувствовать, что день действительно торжественный.
</a:t>
            </a:r>
            <a:endParaRPr lang="en-US" sz="1633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домашнем уюте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Матрёшки, изображения Кремля и берёзы часто стоят на полках, лежат в альбомах и украшают открытки. Эти знакомые образы делают дом теплее и ближе к культуре страны.
</a:t>
            </a:r>
            <a:endParaRPr lang="en-US" sz="174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и музеях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костюмы, народные игрушки и старинные символы дети видят на страницах книг, в музеях и на выставках. Так история становится наглядной и легко запоминается.
</a:t>
            </a:r>
            <a:endParaRPr lang="en-US" sz="17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о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композиторы часто выбирают простые и понятные образы — берёзу, флаг, Кремль. С их помощью строки и мелодии звучат особенно тепло. Такие произведения легко запоминаются и вызывают чувство любви к своей стране.
</a:t>
            </a:r>
            <a:endParaRPr lang="en-US" sz="1332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Картины, которые рассказывают 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любят изображать знакомые символы на полотнах и иллюстрациях. Матрёшка, белая берёза или башни Кремля сразу делают картину узнаваемой. Зритель видит не только предмет, но и настроение всей страны.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книгах, песнях и картинах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помнить историю страны. Они напоминают о людях, которые трудились, защищали Родину и создавали её будущее.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символам можно узнать, чем живёт народ и что он бережёт. В них отражаются традиции, природа, праздники и любимые образы.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знают символы России, им легче чувствовать связь со своей страной. Это знание делает гордость за Родину понятной и настоящей.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важны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своих символах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рассказывают о государстве, а Кремль, берёза, матрёшка и хлеб-соль показывают его характер. Вместе они делают образ России ярким, узнаваемым и очень родным.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2026-05-21T07:36:43Z</dcterms:created>
  <dcterms:modified xsi:type="dcterms:W3CDTF">2026-05-21T07:36:43Z</dcterms:modified>
</cp:coreProperties>
</file>