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писатель о человеке, труде и силе характера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 бедности, достоинстве и внутренней силе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перемен и надежд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жил в эпоху быстрых перемен, когда росли города, обострялись социальные проблемы и менялась сама жизнь страны. Его литература точно и честно показывала судьбы простых людей, оказавшихся в центре исторических потрясений.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Нижнем Новгороде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родился в Нижнем Новгороде в семье столяра. Раннее детство прошло в доме, где ценили труд, но часто не хватало денег.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отца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рано потерял отца и оказался на воспитании у дедушки и бабушки. Семейная обстановка была тяжёлой и нередко становилась для него источником сильных переживаний.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жизненные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детства, конфликты в семье и раннее знакомство с работой позже стали основой автобиографических книг «Детство», «В людях» и «Мои университеты».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и первые жизненные испытания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Горький сменил много занятий: был учеником, посыльным, пекарем, сторожем и конторщиком. Эти работы рано познакомили его с тяжёлым повседневным трудом.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читал и учился самостоятельно, хотя систематического образования почти не получил. Нижний Новгород конца XIX века стал для него школой наблюдения за бедностью, неравенством и человеческой стойкостью.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подчёркивал суровую правду жизни, которую писатель видел с детства: бедность, тяжёлый труд и несправедливость.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Горьком; год рождения 1868
</a:t>
            </a:r>
            <a:endParaRPr lang="en-US" sz="664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родился Алексей Максимович Пешков, позже ставший Максимом Горьким.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литературный успех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1890-е годы Горький начал печатать рассказы и очерки в газетах и журналах. Его тексты сразу выделялись живым языком и яркими, запоминающимися героями.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привлекали образы людей, оказавшихся в тяжёлых обстоятельствах, но не потерявших достоинства. В его ранних произведениях чувствовались сочувствие и вера в человеческую силу.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пришёл быстро: молодого автора стали обсуждать критики и читатели, а его имя вскоре стало одним из самых заметных в литературе конца XIX 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«Старуха Изергиль» и образ Данко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Легенда, которая запоминается с первого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«Старуха Изергиль» древняя история звучит как притча о выборе и ответственности. Данко не говорит о подвиге — он совершает его, ведя людей к свету, когда остальные теряют надежду.
</a:t>
            </a:r>
            <a:endParaRPr lang="en-US" sz="1073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освещающее путь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момент легенды — образ сердца Данко, которое становится символом самоотверженности. Горький показывает, что настоящий герой думает не о славе, а о тех, кого нужно вывести из тьмы и страха.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 — жизнь людей в ночлежке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ночлежке, где живут люди без устойчивого дома и будущего. Горький показывает их повседневную борьбу за еду, тепло и хотя бы маленькую надежду.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спорят о правде и утешении, о том, что важнее — суровая честность или поддержка человека. Эти разговоры делают пьесу глубокой и очень жизненной.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стала знаменитой, потому что заставляет задуматься о человеческом достоинстве, сострадании и социальной несправедливости. Именно эти вопросы остаются важными и сегодня.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нет простых решений: каждый персонаж по-своему переживает унижение, одиночество и мечту о другой жизни. Поэтому читатель видит не схему, а живых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Горький чаще всего обращался к судьбам людей из низов общества.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Максима Горького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акцент — на жизни простых людей; рядом с ним стоят труд, бедность и нравственный протест.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ключевым произведениям М. Горького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общественные перемены начала XX века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наблюдал рост городов, тяжёлый труд рабочих и жизнь бедных кварталов. Эти изменения он переносил в произведения без приукрашивания и с большой точностью.
</a:t>
            </a:r>
            <a:endParaRPr lang="en-US" sz="882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Горького особенно волновали вопросы правды, свободы и человеческого достоинства. После событий 1905 года эта тема звучала в его текстах ещё острее и настойчивее.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его произведения вызывали споры, а сам автор не раз сталкивался с ограничениями и политическим давлением. Это усиливало интерес к его личности и книгам.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за пределами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Горького знали и читали далеко за пределами страны. Его произведения воспринимались как важный голос русской литературы, говорящий о человеке и переменах времени.
</a:t>
            </a:r>
            <a:endParaRPr lang="en-US" sz="8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152534"/>
            <a:ext cx="4418400" cy="18453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Горький работал в разных жанрах и постепенно обращался к теме взросления человека, его испытаний и нравственного выбора.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Максима Горького и даты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писал в разных жанрах и последовательно показывал жизнь человека от детства до зрелости.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Максима Горького; общеизвестные даты первой публикации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трилогию входят «Детство», «В людях» и «Мои университеты». Это не просто воспоминания, а честный рассказ о том, как ребенок рано сталкивается с трудной жизнью и учится выстоять.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и третьей книгах особенно заметно, как опыт труда, общения с разными людьми и самостоятельного чтения формирует характер. Герой постепенно становится наблюдательнее, сильнее и увереннее в себе.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произведениях Горького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типичного развития образа героя в произведениях Максима Горького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сильной личности в творчестве Горького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 Горького не смиряется с унижением: он думает, спорит, ищет выход и старается сохранить достоинство даже в тяжелых обстоятельствах.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ценит людей, которые умеют говорить правду и отвечать за свои поступки. Для него сила личности проявляется не в власти, а в характере и верности своим убеждениям.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понятны школьникам, потому что показывают, как человек может расти через испытания, учиться сочувствию и делать нравственный выбор в сложной ситуации.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помогало писателю по-разному говорить о человеке: через короткий сюжет, сценический конфликт, развернутую историю и личные воспоминания.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жанрах работал Горький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рассказы и пьесы, но автобиографическая проза важна как основа понимания самого писателя и его героев.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жанров в творчестве Максима Горького; значения на диаграмме отражают относительную представленность жанров
</a:t>
            </a:r>
            <a:endParaRPr lang="en-US" sz="6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22558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04838"/>
            <a:ext cx="398700" cy="354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детства в произведениях Горького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детство часто заканчивается слишком рано: ребенок вынужден помогать семье, работать и привыкать к суровой взрослой жизни вместо беззаботных игр.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через опыт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в его книгах приходят не только из школы, но и из наблюдений, чтения и общения с людьми. Так формируется любознательность и самостоятельность.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 ребенку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маленького человека не слабым, а достойным сочувствия. Это делает его произведения понятными школьникам и помогает увидеть цену заботы и поддержки.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эмиграции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Горький жил за границей, в том числе в Италии, и продолжал писать. Далекие от России годы не прервали его работу и интерес к судьбе родины.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за границей и возвращение в СССР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он вернулся в Советский Союз и занял особое место в литературной жизни страны. Его имя стало символом большого писательского авторитета и общественного влияния.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Горького читают и сегодня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поднимаются вопросы, которые важны в любом времени: что такое справедливость, почему человеку нужно достоинство и как сохранить доброту в трудных обстоятельствах.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помогает представить жизнь простых людей прошлого без прикрас. Благодаря этому читатель лучше понимает, как тяжело складывалась судьба многих семей и рабочих.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оказываются перед выбором между смелостью и равнодушием. Такой конфликт учит замечать последствия собственных поступков и уважать чужую боль.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ценны ясные, сильные образы. Они показывают, что характер человека раскрывается именно тогда, когда ему приходится преодолевать испытания.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легко узнаются по напряженному конфликту и вниманию к людям, которые живут на грани бедности, но не теряют внутреннего достоинства.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Горького запоминающимся писателем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социальная правда и характер героев: именно они создают узнаваемый и убедительный мир Горького.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особенностей творчества Максима Горького; значения диаграммы отражают относительную значимость признаков
</a:t>
            </a:r>
            <a:endParaRPr lang="en-US" sz="6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Максима Горького в литературе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показал, что даже в тяжелой жизни человек способен сохранять достоинство, смелость и веру в лучшее. Его книги учат понимать людей и ценить внутреннюю силу.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2026-05-22T23:23:13Z</dcterms:created>
  <dcterms:modified xsi:type="dcterms:W3CDTF">2026-05-22T23:23:13Z</dcterms:modified>
</cp:coreProperties>
</file>