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Заклинка: волшебные слова в сказках и играх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словах, которые творят чудо в сказке.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заклинка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Заклинки встречаются в сказках, былинах и играх. Они звучат в важный момент, когда герою нужна помощь, смелость или чудесное действие. Такие слова создают ощущение тайны и напоминают о старинной силе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заклинка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— это особые слова, которые в сказке запускают чудо. Она звучит коротко, необычно и часто похожа на маленькую песенку или стихотворение.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её помощью герой может открыть дверь, позвать помощника, усыпить страх или превратить обычную вещь в волшебную. Заклинка меняет ход истории.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такие слова легко узнать: они таинственные, звучные и запоминаются с первого чтения. Хочется повторить их ещё раз, почти шёпотом.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в сказочном мире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идёт по узкой тропинке между звёздами и тёмными деревьями. Он тихо произносит заклинку, и перед ним появляется светящийся след. Теперь не страшно: чудо уже ведёт его вперёд.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к чуду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ёлки выглядывает сказочное существо и слушает волшебные слова. От них вокруг будто становится теплее и светлее. Заклинка помогает найти дорогу, а заодно напоминает, что в сказке помощь приходит неожиданно.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из леса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Волшебник раскрывает старинный свиток, и в тишине загораются буквы. Рядом мерцает ключ, будто он знает тайну двери. Кажется, ещё одно слово — и путь в чудесный лес откроется сам.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свиток и сияющий ключ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заклинки легко запоминаются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заклинок обычно короткие строки и простые слова. Их удобно произносить вслух, а ритм помогает памяти, как у любимой считалки или песенки.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заклинках часто повторяются похожие звуки, окончания и начала слов. Из-за этого они звучат звонко, цепляют слух и быстро остаются в голове.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повторяются, их хочется сказать вместе с героем. Поэтому заклинки любят в сказках, играх и стихах: они легко входят в речь и не теряются.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заклинка помогает сюжету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вспоминает заклинку и произносит её. В этот момент история будто замирает, а потом начинает меняться.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Звучат волшебные слова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открывается, помощь приходит, а герой идёт дальше. Если слова перепутаны, сказка получает новую забавную или тревожную поворотную.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Свершается чудо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сталкивается с преградой: закрытой дверью, тёмным лесом или бедой, которую трудно одолеть самому.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трудность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как чудо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добавляются повторы, необычные имена и звонкие сочетания букв. От этого заклинка звучит ярко, словно искры вспыхивают прямо в воздухе.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повтор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заклинках часто встречаются слова, которые будто что-то делают: «откройся», «лети», «спи», «расти», «исчезни». Они сразу создают движение и ожидание чуда.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и ритм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заклинку похожей на шаги в такт. Слова будто маршируют вместе и звучат уверенно, даже если они очень короткие.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Ритмичная заклинка может звучать таинственно, как шёпот в лесу. А может быть смешной и звонкой, как весёлая игра.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не сбиться. Когда одна и та же строка возвращается снова, её легко запомнить и приятно произносить хором.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ритм строгий и важный, а иногда — лёгкий и пляшущий. Именно он делает волшебные слова живыми и заметными.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37075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2107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смешные заклинки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сказке поддерживают героя, защищают его или зовут на выручку. Они звучат мягко и спокойно, словно рядом уже стоит верный друг.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помощи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дети придумывают забавные волшебные слова, чтобы всем стало весело. Такие заклинки легко меняются и часто вызывают улыбку ещё до самого чуда.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заклинка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Заклинки помогают придумывать новые сочетания звуков и слов. Так язык становится богаче, а воображение — смелее и свободнее.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 язык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Заклинки в народных сказках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герой может обращаться к ветру, огню, воде или лесу, как к живым помощникам. Слово здесь звучит почти как просьба и как приказ одновременно. Рядом легко представить костёр, реку и тёмные ёлки, которые внимательно слушают.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ветром и огнём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заклинка помогает заговорить с камнем, рекой или зверем, который знает тайную дорогу. В такой сцене особенно хорошо смотрятся надпись на камне и волшебный круг на земле. Всё вокруг будто ждёт правильных слов.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река и животное-помощник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и старинные представления людей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замечали, что слово может утешить, ободрить и защитить. Поэтому особые формулы произносили как просьбу о помощи, здоровье и удаче.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вера в силу слова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читаем и слушаем заклинки как часть культуры и памяти народа. Они напоминают, как люди когда-то объясняли мир через силу звучащего слова.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сегодня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такие слова перешли в фольклорные истории. В сказке они уже не лечат и не защищают по-настоящему, а создают образ волшебства.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в сказках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включали в песни, пожелания, домашние действия и праздничные обряды. Слово звучало как важная часть дела, а не просто как речь.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Заклинки в обрядах и обычаях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заклинка отличается от пословицы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обычно даёт мудрый вывод о жизни: она учит, предупреждает, советует. Заклинка не объясняет, а как будто запускает чудо и меняет событие.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пословицы важны смысл и ясность, а у заклинки — ритм, повтор и особое звучание. Она похожа на короткую песенку или речёвку.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подходит для разговора о жизни, труде, дружбе и характере человека. Заклинка чаще появляется там, где герою нужна помощь, защита или волшебное действие.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жанра короткие и запоминающиеся, но их задачи разные. Пословица учит мыслить, а заклинка помогает сказке стать волшебной и немного загадочной.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заклинка выглядит на странице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на странице часто сразу бросается в глаза. У неё могут быть короткие строки, одинаковые начала и повторяющиеся слова, поэтому она читается почти как песенка.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её печатают так, чтобы выделить волшебный момент: отдельными строками, крупнее или с особым ритмом. Тогда читатель сразу чувствует, что в сказке начинается чудо.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оформление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сказочная заклинка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волшебные слова помогают герою и двигают сюжет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и характер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выбирает смелые и громкие слова, он кажется решительным и уверенным. Такая заклинка помогает услышать его внутреннюю силу и готовность действовать.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или необычные заклинки раскрывают озорство, фантазию и чувство игры. Иногда именно они лучше всего передают настроение героя и делают его запоминающимся.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Добрые, мягкие слова показывают заботу и желание помочь. По ним видно, что герой думает не только о себе, но и о других персонажах.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 заклинки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книга кажется простой, но волшебные слова оживляют её страницы. Буквы начинают мерцать, и из-под обложки будто поднимается лёгкий туман, как в старинной сказке у камина.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 светящимися строками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Шкатулка щёлкает, зеркало отвечает светом, а в воздухе кружится серебристая пыль. Всё это работает только вместе с заклинкой, словно предметы ждут команды и готовы к чуду.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Шкатулка, зеркало и мерцающая пыль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ключ может лежать на столе совсем обычно, пока не прозвучит заклинка. Тогда он словно вспоминает своё дело: поворачивается, блестит и открывает тайную дверь в тишине старого замка.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Ключ, который ждёт нужного слова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11950" y="3375925"/>
            <a:ext cx="22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в детских играх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помогает договориться, кто сейчас волшебник, а кто хранит секрет. Так игра становится понятной и сразу приобретает особую, сказочную атмосферу.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чуда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появляются забавные несуществующие слова. Они вызывают улыбку и показывают, как легко язык может превращаться в весёлое волшебство.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выдумки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придумывает заклинку, он подбирает ритм, слова и образ. Это упражнение помогает говорить выразительнее и смелее фантазировать.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фантазии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повторять слова, говорить их вполголоса или растягивать звуки. От этого заклинка звучит загадочно, смешно и очень запоминается.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шёпот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путать сказку и жизнь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живёт в книге, игре и воображении. В настоящей жизни она не заменяет знания, осторожность и умение принимать разумные решения.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разницу между вымыслом и реальностью. Тогда можно радоваться сказке, но не ждать, что чудо случится само по себе.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сказке волшебные слова помогают герою, это часть сюжета, а не настоящая магия. Так писатель создаёт настроение, тайну и чудо.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дела, внимание к другим и учёба гораздо важнее любых волшебных слов. Именно они помогают человеку в обычной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можно сложить свою заклинку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придумай короткую цель: открыть, поднять, позвать, засветить или усыпить. Потом добавь ритм, повтор и яркий образ — звезду, ветер, дождик или свет.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заклинка звучит легко и хорошо запоминается с первого раза. Тогда она будет похожа на маленькое чудо, которое можно почти услышать в воздухе.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Заклинка: маленькие слова, большое чудо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Заклинка делает сказку яркой и живой: она звучит ритмично, помогает героям и запоминается легко. Но её настоящее чудо — в литературе, языке и нашей фантазии.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2026-05-24T03:51:09Z</dcterms:created>
  <dcterms:modified xsi:type="dcterms:W3CDTF">2026-05-24T03:51:09Z</dcterms:modified>
</cp:coreProperties>
</file>